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42862500" cx="33337500"/>
  <p:notesSz cx="6858000" cy="9144000"/>
  <p:embeddedFontLst>
    <p:embeddedFont>
      <p:font typeface="Montserrat"/>
      <p:bold r:id="rId15"/>
      <p:boldItalic r:id="rId16"/>
    </p:embeddedFont>
    <p:embeddedFont>
      <p:font typeface="Montserrat Medium"/>
      <p:regular r:id="rId17"/>
      <p:bold r:id="rId18"/>
      <p:italic r:id="rId19"/>
      <p:boldItalic r:id="rId20"/>
    </p:embeddedFont>
    <p:embeddedFont>
      <p:font typeface="Helvetica Neue"/>
      <p:regular r:id="rId21"/>
      <p:bold r:id="rId22"/>
      <p:italic r:id="rId23"/>
      <p:boldItalic r:id="rId24"/>
    </p:embeddedFont>
    <p:embeddedFont>
      <p:font typeface="Helvetica Neue Light"/>
      <p:regular r:id="rId25"/>
      <p:bold r:id="rId26"/>
      <p:italic r:id="rId27"/>
      <p:boldItalic r:id="rId28"/>
    </p:embeddedFont>
    <p:embeddedFont>
      <p:font typeface="Questrial"/>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eaEG8SBD+GMpSkjPbP6TjP15I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Italic.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estrial-regular.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bold.fntdata"/><Relationship Id="rId14" Type="http://schemas.openxmlformats.org/officeDocument/2006/relationships/slide" Target="slides/slide10.xml"/><Relationship Id="rId17" Type="http://schemas.openxmlformats.org/officeDocument/2006/relationships/font" Target="fonts/MontserratMedium-regular.fntdata"/><Relationship Id="rId16" Type="http://schemas.openxmlformats.org/officeDocument/2006/relationships/font" Target="fonts/Montserrat-boldItalic.fntdata"/><Relationship Id="rId19" Type="http://schemas.openxmlformats.org/officeDocument/2006/relationships/font" Target="fonts/MontserratMedium-italic.fntdata"/><Relationship Id="rId18" Type="http://schemas.openxmlformats.org/officeDocument/2006/relationships/font" Target="fonts/Montserrat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2fbae9c3e9_0_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12" name="Google Shape;212;g32fbae9c3e9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e3525f4b5d_9_2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e3525f4b5d_9_2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e3525f4b5d_9_2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e3525f4b5d_9_2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e3525f4b5d_9_2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e3525f4b5d_9_2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e3525f4b5d_9_2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e3525f4b5d_9_20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 Front Cover" type="tx">
  <p:cSld name="TITLE_AND_BODY">
    <p:spTree>
      <p:nvGrpSpPr>
        <p:cNvPr id="9" name="Shape 9"/>
        <p:cNvGrpSpPr/>
        <p:nvPr/>
      </p:nvGrpSpPr>
      <p:grpSpPr>
        <a:xfrm>
          <a:off x="0" y="0"/>
          <a:ext cx="0" cy="0"/>
          <a:chOff x="0" y="0"/>
          <a:chExt cx="0" cy="0"/>
        </a:xfrm>
      </p:grpSpPr>
      <p:sp>
        <p:nvSpPr>
          <p:cNvPr id="10" name="Google Shape;10;p10"/>
          <p:cNvSpPr/>
          <p:nvPr>
            <p:ph idx="2" type="pic"/>
          </p:nvPr>
        </p:nvSpPr>
        <p:spPr>
          <a:xfrm>
            <a:off x="0" y="0"/>
            <a:ext cx="33337500" cy="42862500"/>
          </a:xfrm>
          <a:prstGeom prst="rect">
            <a:avLst/>
          </a:prstGeom>
          <a:noFill/>
          <a:ln>
            <a:noFill/>
          </a:ln>
        </p:spPr>
      </p:sp>
      <p:sp>
        <p:nvSpPr>
          <p:cNvPr id="11" name="Google Shape;11;p10"/>
          <p:cNvSpPr/>
          <p:nvPr>
            <p:ph idx="3" type="pic"/>
          </p:nvPr>
        </p:nvSpPr>
        <p:spPr>
          <a:xfrm>
            <a:off x="1864074" y="36263073"/>
            <a:ext cx="9512369" cy="4754486"/>
          </a:xfrm>
          <a:prstGeom prst="rect">
            <a:avLst/>
          </a:prstGeom>
          <a:noFill/>
          <a:ln>
            <a:noFill/>
          </a:ln>
        </p:spPr>
      </p:sp>
      <p:sp>
        <p:nvSpPr>
          <p:cNvPr id="12" name="Google Shape;12;p10"/>
          <p:cNvSpPr/>
          <p:nvPr>
            <p:ph idx="4" type="pic"/>
          </p:nvPr>
        </p:nvSpPr>
        <p:spPr>
          <a:xfrm>
            <a:off x="20134341" y="35909640"/>
            <a:ext cx="11260303" cy="5089492"/>
          </a:xfrm>
          <a:prstGeom prst="rect">
            <a:avLst/>
          </a:prstGeom>
          <a:noFill/>
          <a:ln>
            <a:noFill/>
          </a:ln>
        </p:spPr>
      </p:sp>
      <p:sp>
        <p:nvSpPr>
          <p:cNvPr id="13" name="Google Shape;13;p10"/>
          <p:cNvSpPr txBox="1"/>
          <p:nvPr>
            <p:ph idx="1" type="body"/>
          </p:nvPr>
        </p:nvSpPr>
        <p:spPr>
          <a:xfrm>
            <a:off x="1607167" y="3971742"/>
            <a:ext cx="10673455" cy="7855427"/>
          </a:xfrm>
          <a:prstGeom prst="rect">
            <a:avLst/>
          </a:prstGeom>
          <a:noFill/>
          <a:ln>
            <a:noFill/>
          </a:ln>
        </p:spPr>
        <p:txBody>
          <a:bodyPr anchorCtr="0" anchor="t"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14" name="Google Shape;14;p10"/>
          <p:cNvSpPr txBox="1"/>
          <p:nvPr>
            <p:ph idx="12" type="sldNum"/>
          </p:nvPr>
        </p:nvSpPr>
        <p:spPr>
          <a:xfrm>
            <a:off x="16061736" y="29939257"/>
            <a:ext cx="1196665" cy="1254647"/>
          </a:xfrm>
          <a:prstGeom prst="rect">
            <a:avLst/>
          </a:prstGeom>
          <a:noFill/>
          <a:ln>
            <a:noFill/>
          </a:ln>
        </p:spPr>
        <p:txBody>
          <a:bodyPr anchorCtr="0" anchor="t" bIns="69450" lIns="69450" spcFirstLastPara="1" rIns="69450" wrap="square" tIns="69450">
            <a:spAutoFit/>
          </a:bodyPr>
          <a:lstStyle>
            <a:lvl1pPr indent="0" lvl="0"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 Intro">
  <p:cSld name="Slide #2 - Intro">
    <p:spTree>
      <p:nvGrpSpPr>
        <p:cNvPr id="15" name="Shape 15"/>
        <p:cNvGrpSpPr/>
        <p:nvPr/>
      </p:nvGrpSpPr>
      <p:grpSpPr>
        <a:xfrm>
          <a:off x="0" y="0"/>
          <a:ext cx="0" cy="0"/>
          <a:chOff x="0" y="0"/>
          <a:chExt cx="0" cy="0"/>
        </a:xfrm>
      </p:grpSpPr>
      <p:sp>
        <p:nvSpPr>
          <p:cNvPr id="16" name="Google Shape;16;p11"/>
          <p:cNvSpPr/>
          <p:nvPr>
            <p:ph idx="2" type="pic"/>
          </p:nvPr>
        </p:nvSpPr>
        <p:spPr>
          <a:xfrm>
            <a:off x="0" y="0"/>
            <a:ext cx="33337500" cy="42862500"/>
          </a:xfrm>
          <a:prstGeom prst="rect">
            <a:avLst/>
          </a:prstGeom>
          <a:noFill/>
          <a:ln>
            <a:noFill/>
          </a:ln>
        </p:spPr>
      </p:sp>
      <p:sp>
        <p:nvSpPr>
          <p:cNvPr id="17" name="Google Shape;17;p11"/>
          <p:cNvSpPr/>
          <p:nvPr>
            <p:ph idx="3" type="pic"/>
          </p:nvPr>
        </p:nvSpPr>
        <p:spPr>
          <a:xfrm>
            <a:off x="1923851" y="38072460"/>
            <a:ext cx="6430131" cy="2907207"/>
          </a:xfrm>
          <a:prstGeom prst="rect">
            <a:avLst/>
          </a:prstGeom>
          <a:noFill/>
          <a:ln>
            <a:noFill/>
          </a:ln>
        </p:spPr>
      </p:sp>
      <p:sp>
        <p:nvSpPr>
          <p:cNvPr id="18" name="Google Shape;18;p11"/>
          <p:cNvSpPr txBox="1"/>
          <p:nvPr>
            <p:ph idx="12" type="sldNum"/>
          </p:nvPr>
        </p:nvSpPr>
        <p:spPr>
          <a:xfrm>
            <a:off x="16061736" y="29939257"/>
            <a:ext cx="1196665" cy="1254647"/>
          </a:xfrm>
          <a:prstGeom prst="rect">
            <a:avLst/>
          </a:prstGeom>
          <a:noFill/>
          <a:ln>
            <a:noFill/>
          </a:ln>
        </p:spPr>
        <p:txBody>
          <a:bodyPr anchorCtr="0" anchor="t" bIns="69450" lIns="69450" spcFirstLastPara="1" rIns="69450" wrap="square" tIns="69450">
            <a:spAutoFit/>
          </a:bodyPr>
          <a:lstStyle>
            <a:lvl1pPr indent="0" lvl="0"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 Meet the team">
  <p:cSld name="Slide #3 - Meet the team">
    <p:spTree>
      <p:nvGrpSpPr>
        <p:cNvPr id="19" name="Shape 19"/>
        <p:cNvGrpSpPr/>
        <p:nvPr/>
      </p:nvGrpSpPr>
      <p:grpSpPr>
        <a:xfrm>
          <a:off x="0" y="0"/>
          <a:ext cx="0" cy="0"/>
          <a:chOff x="0" y="0"/>
          <a:chExt cx="0" cy="0"/>
        </a:xfrm>
      </p:grpSpPr>
      <p:sp>
        <p:nvSpPr>
          <p:cNvPr id="20" name="Google Shape;20;p12"/>
          <p:cNvSpPr txBox="1"/>
          <p:nvPr>
            <p:ph idx="1" type="body"/>
          </p:nvPr>
        </p:nvSpPr>
        <p:spPr>
          <a:xfrm>
            <a:off x="0" y="15097340"/>
            <a:ext cx="33337500" cy="8890001"/>
          </a:xfrm>
          <a:prstGeom prst="rect">
            <a:avLst/>
          </a:prstGeom>
          <a:solidFill>
            <a:srgbClr val="E6E7E8"/>
          </a:solidFill>
          <a:ln>
            <a:noFill/>
          </a:ln>
        </p:spPr>
        <p:txBody>
          <a:bodyPr anchorCtr="0" anchor="ctr" bIns="0" lIns="0" spcFirstLastPara="1" rIns="0" wrap="square" tIns="0">
            <a:no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21" name="Google Shape;21;p12"/>
          <p:cNvSpPr txBox="1"/>
          <p:nvPr>
            <p:ph idx="2" type="body"/>
          </p:nvPr>
        </p:nvSpPr>
        <p:spPr>
          <a:xfrm>
            <a:off x="1649561" y="2540396"/>
            <a:ext cx="10094691" cy="1408908"/>
          </a:xfrm>
          <a:prstGeom prst="rect">
            <a:avLst/>
          </a:prstGeom>
          <a:noFill/>
          <a:ln>
            <a:noFill/>
          </a:ln>
        </p:spPr>
        <p:txBody>
          <a:bodyPr anchorCtr="0" anchor="t" bIns="69450" lIns="69450" spcFirstLastPara="1" rIns="69450" wrap="square" tIns="69450">
            <a:spAutoFit/>
          </a:bodyPr>
          <a:lstStyle>
            <a:lvl1pPr indent="-228600" lvl="0" marL="457200" algn="l">
              <a:lnSpc>
                <a:spcPct val="130000"/>
              </a:lnSpc>
              <a:spcBef>
                <a:spcPts val="0"/>
              </a:spcBef>
              <a:spcAft>
                <a:spcPts val="0"/>
              </a:spcAft>
              <a:buClr>
                <a:srgbClr val="231F20"/>
              </a:buClr>
              <a:buSzPts val="9200"/>
              <a:buFont typeface="Montserrat Medium"/>
              <a:buNone/>
              <a:defRPr i="0" sz="9200">
                <a:latin typeface="Montserrat Medium"/>
                <a:ea typeface="Montserrat Medium"/>
                <a:cs typeface="Montserrat Medium"/>
                <a:sym typeface="Montserrat Medium"/>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22" name="Google Shape;22;p12"/>
          <p:cNvSpPr txBox="1"/>
          <p:nvPr>
            <p:ph idx="3" type="body"/>
          </p:nvPr>
        </p:nvSpPr>
        <p:spPr>
          <a:xfrm>
            <a:off x="1649561" y="4667646"/>
            <a:ext cx="12684373" cy="1066008"/>
          </a:xfrm>
          <a:prstGeom prst="rect">
            <a:avLst/>
          </a:prstGeom>
          <a:noFill/>
          <a:ln>
            <a:noFill/>
          </a:ln>
        </p:spPr>
        <p:txBody>
          <a:bodyPr anchorCtr="0" anchor="t" bIns="69450" lIns="69450" spcFirstLastPara="1" rIns="69450" wrap="square" tIns="69450">
            <a:spAutoFit/>
          </a:bodyPr>
          <a:lstStyle>
            <a:lvl1pPr indent="-228600" lvl="0" marL="457200" algn="l">
              <a:lnSpc>
                <a:spcPct val="90000"/>
              </a:lnSpc>
              <a:spcBef>
                <a:spcPts val="0"/>
              </a:spcBef>
              <a:spcAft>
                <a:spcPts val="0"/>
              </a:spcAft>
              <a:buClr>
                <a:srgbClr val="D81F27"/>
              </a:buClr>
              <a:buSzPts val="6600"/>
              <a:buFont typeface="Montserrat"/>
              <a:buNone/>
              <a:defRPr b="1" i="0" sz="6600">
                <a:solidFill>
                  <a:srgbClr val="D81F27"/>
                </a:solidFill>
                <a:latin typeface="Montserrat"/>
                <a:ea typeface="Montserrat"/>
                <a:cs typeface="Montserrat"/>
                <a:sym typeface="Montserrat"/>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23" name="Google Shape;23;p12"/>
          <p:cNvSpPr txBox="1"/>
          <p:nvPr>
            <p:ph idx="4" type="body"/>
          </p:nvPr>
        </p:nvSpPr>
        <p:spPr>
          <a:xfrm>
            <a:off x="1649561" y="6072267"/>
            <a:ext cx="30038378" cy="7755375"/>
          </a:xfrm>
          <a:prstGeom prst="rect">
            <a:avLst/>
          </a:prstGeom>
          <a:noFill/>
          <a:ln>
            <a:noFill/>
          </a:ln>
        </p:spPr>
        <p:txBody>
          <a:bodyPr anchorCtr="0" anchor="t" bIns="69450" lIns="69450" spcFirstLastPara="1" rIns="69450" wrap="square" tIns="69450">
            <a:no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24" name="Google Shape;24;p12"/>
          <p:cNvSpPr/>
          <p:nvPr>
            <p:ph idx="5" type="pic"/>
          </p:nvPr>
        </p:nvSpPr>
        <p:spPr>
          <a:xfrm>
            <a:off x="8228012" y="16372760"/>
            <a:ext cx="4660901" cy="4660901"/>
          </a:xfrm>
          <a:prstGeom prst="rect">
            <a:avLst/>
          </a:prstGeom>
          <a:noFill/>
          <a:ln>
            <a:noFill/>
          </a:ln>
        </p:spPr>
      </p:sp>
      <p:sp>
        <p:nvSpPr>
          <p:cNvPr id="25" name="Google Shape;25;p12"/>
          <p:cNvSpPr/>
          <p:nvPr>
            <p:ph idx="6" type="pic"/>
          </p:nvPr>
        </p:nvSpPr>
        <p:spPr>
          <a:xfrm>
            <a:off x="26558875" y="16372760"/>
            <a:ext cx="4660900" cy="4660901"/>
          </a:xfrm>
          <a:prstGeom prst="rect">
            <a:avLst/>
          </a:prstGeom>
          <a:noFill/>
          <a:ln>
            <a:noFill/>
          </a:ln>
        </p:spPr>
      </p:sp>
      <p:sp>
        <p:nvSpPr>
          <p:cNvPr id="26" name="Google Shape;26;p12"/>
          <p:cNvSpPr/>
          <p:nvPr>
            <p:ph idx="7" type="pic"/>
          </p:nvPr>
        </p:nvSpPr>
        <p:spPr>
          <a:xfrm>
            <a:off x="328304" y="16372760"/>
            <a:ext cx="8161041" cy="4660901"/>
          </a:xfrm>
          <a:prstGeom prst="rect">
            <a:avLst/>
          </a:prstGeom>
          <a:noFill/>
          <a:ln>
            <a:noFill/>
          </a:ln>
        </p:spPr>
      </p:sp>
      <p:sp>
        <p:nvSpPr>
          <p:cNvPr id="27" name="Google Shape;27;p12"/>
          <p:cNvSpPr/>
          <p:nvPr>
            <p:ph idx="8" type="pic"/>
          </p:nvPr>
        </p:nvSpPr>
        <p:spPr>
          <a:xfrm>
            <a:off x="14338300" y="16372760"/>
            <a:ext cx="4660900" cy="4660901"/>
          </a:xfrm>
          <a:prstGeom prst="rect">
            <a:avLst/>
          </a:prstGeom>
          <a:noFill/>
          <a:ln>
            <a:noFill/>
          </a:ln>
        </p:spPr>
      </p:sp>
      <p:sp>
        <p:nvSpPr>
          <p:cNvPr id="28" name="Google Shape;28;p12"/>
          <p:cNvSpPr/>
          <p:nvPr>
            <p:ph idx="9" type="pic"/>
          </p:nvPr>
        </p:nvSpPr>
        <p:spPr>
          <a:xfrm>
            <a:off x="20448587" y="16372760"/>
            <a:ext cx="4673601" cy="4660901"/>
          </a:xfrm>
          <a:prstGeom prst="rect">
            <a:avLst/>
          </a:prstGeom>
          <a:noFill/>
          <a:ln>
            <a:noFill/>
          </a:ln>
        </p:spPr>
      </p:sp>
      <p:sp>
        <p:nvSpPr>
          <p:cNvPr id="29" name="Google Shape;29;p12"/>
          <p:cNvSpPr txBox="1"/>
          <p:nvPr>
            <p:ph idx="13" type="body"/>
          </p:nvPr>
        </p:nvSpPr>
        <p:spPr>
          <a:xfrm>
            <a:off x="2310145" y="21500650"/>
            <a:ext cx="4276059" cy="1325087"/>
          </a:xfrm>
          <a:prstGeom prst="rect">
            <a:avLst/>
          </a:prstGeom>
          <a:noFill/>
          <a:ln>
            <a:noFill/>
          </a:ln>
        </p:spPr>
        <p:txBody>
          <a:bodyPr anchorCtr="0" anchor="t"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30" name="Google Shape;30;p12"/>
          <p:cNvSpPr txBox="1"/>
          <p:nvPr>
            <p:ph idx="14" type="body"/>
          </p:nvPr>
        </p:nvSpPr>
        <p:spPr>
          <a:xfrm>
            <a:off x="8284606" y="21500650"/>
            <a:ext cx="4547713" cy="1325087"/>
          </a:xfrm>
          <a:prstGeom prst="rect">
            <a:avLst/>
          </a:prstGeom>
          <a:noFill/>
          <a:ln>
            <a:noFill/>
          </a:ln>
        </p:spPr>
        <p:txBody>
          <a:bodyPr anchorCtr="0" anchor="t"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31" name="Google Shape;31;p12"/>
          <p:cNvSpPr txBox="1"/>
          <p:nvPr>
            <p:ph idx="15" type="body"/>
          </p:nvPr>
        </p:nvSpPr>
        <p:spPr>
          <a:xfrm>
            <a:off x="14328879" y="21500650"/>
            <a:ext cx="4679742" cy="1325087"/>
          </a:xfrm>
          <a:prstGeom prst="rect">
            <a:avLst/>
          </a:prstGeom>
          <a:noFill/>
          <a:ln>
            <a:noFill/>
          </a:ln>
        </p:spPr>
        <p:txBody>
          <a:bodyPr anchorCtr="0" anchor="t"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32" name="Google Shape;32;p12"/>
          <p:cNvSpPr txBox="1"/>
          <p:nvPr>
            <p:ph idx="16" type="body"/>
          </p:nvPr>
        </p:nvSpPr>
        <p:spPr>
          <a:xfrm>
            <a:off x="20352731" y="21500650"/>
            <a:ext cx="4852613" cy="1325087"/>
          </a:xfrm>
          <a:prstGeom prst="rect">
            <a:avLst/>
          </a:prstGeom>
          <a:noFill/>
          <a:ln>
            <a:noFill/>
          </a:ln>
        </p:spPr>
        <p:txBody>
          <a:bodyPr anchorCtr="0" anchor="t"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33" name="Google Shape;33;p12"/>
          <p:cNvSpPr txBox="1"/>
          <p:nvPr>
            <p:ph idx="17" type="body"/>
          </p:nvPr>
        </p:nvSpPr>
        <p:spPr>
          <a:xfrm>
            <a:off x="26463018" y="21500650"/>
            <a:ext cx="4852614" cy="1325087"/>
          </a:xfrm>
          <a:prstGeom prst="rect">
            <a:avLst/>
          </a:prstGeom>
          <a:noFill/>
          <a:ln>
            <a:noFill/>
          </a:ln>
        </p:spPr>
        <p:txBody>
          <a:bodyPr anchorCtr="0" anchor="t"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34" name="Google Shape;34;p12"/>
          <p:cNvSpPr txBox="1"/>
          <p:nvPr>
            <p:ph idx="18" type="body"/>
          </p:nvPr>
        </p:nvSpPr>
        <p:spPr>
          <a:xfrm>
            <a:off x="12190560" y="26527038"/>
            <a:ext cx="15813451" cy="1142207"/>
          </a:xfrm>
          <a:prstGeom prst="rect">
            <a:avLst/>
          </a:prstGeom>
          <a:noFill/>
          <a:ln>
            <a:noFill/>
          </a:ln>
        </p:spPr>
        <p:txBody>
          <a:bodyPr anchorCtr="0" anchor="t"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35" name="Google Shape;35;p12"/>
          <p:cNvSpPr txBox="1"/>
          <p:nvPr>
            <p:ph idx="19" type="body"/>
          </p:nvPr>
        </p:nvSpPr>
        <p:spPr>
          <a:xfrm>
            <a:off x="12190560" y="27964367"/>
            <a:ext cx="19351725" cy="13329682"/>
          </a:xfrm>
          <a:prstGeom prst="rect">
            <a:avLst/>
          </a:prstGeom>
          <a:noFill/>
          <a:ln>
            <a:noFill/>
          </a:ln>
        </p:spPr>
        <p:txBody>
          <a:bodyPr anchorCtr="0" anchor="t" bIns="69450" lIns="69450" spcFirstLastPara="1" rIns="69450" wrap="square" tIns="69450">
            <a:no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36" name="Google Shape;36;p12"/>
          <p:cNvSpPr/>
          <p:nvPr>
            <p:ph idx="20" type="pic"/>
          </p:nvPr>
        </p:nvSpPr>
        <p:spPr>
          <a:xfrm>
            <a:off x="1790700" y="25257190"/>
            <a:ext cx="7962900" cy="11620501"/>
          </a:xfrm>
          <a:prstGeom prst="rect">
            <a:avLst/>
          </a:prstGeom>
          <a:noFill/>
          <a:ln>
            <a:noFill/>
          </a:ln>
        </p:spPr>
      </p:sp>
      <p:sp>
        <p:nvSpPr>
          <p:cNvPr id="37" name="Google Shape;37;p12"/>
          <p:cNvSpPr txBox="1"/>
          <p:nvPr>
            <p:ph idx="21" type="body"/>
          </p:nvPr>
        </p:nvSpPr>
        <p:spPr>
          <a:xfrm>
            <a:off x="1853251" y="37799540"/>
            <a:ext cx="9687311" cy="3250407"/>
          </a:xfrm>
          <a:prstGeom prst="rect">
            <a:avLst/>
          </a:prstGeom>
          <a:noFill/>
          <a:ln>
            <a:noFill/>
          </a:ln>
        </p:spPr>
        <p:txBody>
          <a:bodyPr anchorCtr="0" anchor="t"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38" name="Google Shape;38;p12"/>
          <p:cNvSpPr txBox="1"/>
          <p:nvPr>
            <p:ph idx="12" type="sldNum"/>
          </p:nvPr>
        </p:nvSpPr>
        <p:spPr>
          <a:xfrm>
            <a:off x="16061736" y="29939257"/>
            <a:ext cx="1196665" cy="1254647"/>
          </a:xfrm>
          <a:prstGeom prst="rect">
            <a:avLst/>
          </a:prstGeom>
          <a:noFill/>
          <a:ln>
            <a:noFill/>
          </a:ln>
        </p:spPr>
        <p:txBody>
          <a:bodyPr anchorCtr="0" anchor="t" bIns="69450" lIns="69450" spcFirstLastPara="1" rIns="69450" wrap="square" tIns="69450">
            <a:spAutoFit/>
          </a:bodyPr>
          <a:lstStyle>
            <a:lvl1pPr indent="0" lvl="0"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 Testimonials">
  <p:cSld name="Slide #4 - Testimonials">
    <p:spTree>
      <p:nvGrpSpPr>
        <p:cNvPr id="39" name="Shape 39"/>
        <p:cNvGrpSpPr/>
        <p:nvPr/>
      </p:nvGrpSpPr>
      <p:grpSpPr>
        <a:xfrm>
          <a:off x="0" y="0"/>
          <a:ext cx="0" cy="0"/>
          <a:chOff x="0" y="0"/>
          <a:chExt cx="0" cy="0"/>
        </a:xfrm>
      </p:grpSpPr>
      <p:sp>
        <p:nvSpPr>
          <p:cNvPr id="40" name="Google Shape;40;p13"/>
          <p:cNvSpPr/>
          <p:nvPr>
            <p:ph idx="2" type="pic"/>
          </p:nvPr>
        </p:nvSpPr>
        <p:spPr>
          <a:xfrm>
            <a:off x="0" y="0"/>
            <a:ext cx="74930000" cy="49159062"/>
          </a:xfrm>
          <a:prstGeom prst="rect">
            <a:avLst/>
          </a:prstGeom>
          <a:noFill/>
          <a:ln>
            <a:noFill/>
          </a:ln>
        </p:spPr>
      </p:sp>
      <p:sp>
        <p:nvSpPr>
          <p:cNvPr id="41" name="Google Shape;41;p13"/>
          <p:cNvSpPr txBox="1"/>
          <p:nvPr>
            <p:ph idx="1" type="body"/>
          </p:nvPr>
        </p:nvSpPr>
        <p:spPr>
          <a:xfrm>
            <a:off x="17753159" y="7288769"/>
            <a:ext cx="13715902" cy="32911294"/>
          </a:xfrm>
          <a:prstGeom prst="rect">
            <a:avLst/>
          </a:prstGeom>
          <a:noFill/>
          <a:ln>
            <a:noFill/>
          </a:ln>
        </p:spPr>
        <p:txBody>
          <a:bodyPr anchorCtr="0" anchor="t" bIns="69450" lIns="69450" spcFirstLastPara="1" rIns="69450" wrap="square" tIns="69450">
            <a:no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42" name="Google Shape;42;p13"/>
          <p:cNvSpPr/>
          <p:nvPr>
            <p:ph idx="3" type="pic"/>
          </p:nvPr>
        </p:nvSpPr>
        <p:spPr>
          <a:xfrm>
            <a:off x="-1219999" y="31031845"/>
            <a:ext cx="15928140" cy="13268633"/>
          </a:xfrm>
          <a:prstGeom prst="rect">
            <a:avLst/>
          </a:prstGeom>
          <a:noFill/>
          <a:ln cap="flat" cmpd="sng" w="508000">
            <a:solidFill>
              <a:srgbClr val="FFFFFF"/>
            </a:solidFill>
            <a:prstDash val="solid"/>
            <a:round/>
            <a:headEnd len="sm" w="sm" type="none"/>
            <a:tailEnd len="sm" w="sm" type="none"/>
          </a:ln>
        </p:spPr>
      </p:sp>
      <p:sp>
        <p:nvSpPr>
          <p:cNvPr id="43" name="Google Shape;43;p13"/>
          <p:cNvSpPr/>
          <p:nvPr>
            <p:ph idx="4" type="pic"/>
          </p:nvPr>
        </p:nvSpPr>
        <p:spPr>
          <a:xfrm>
            <a:off x="1917700" y="4725335"/>
            <a:ext cx="1689100" cy="1596908"/>
          </a:xfrm>
          <a:prstGeom prst="rect">
            <a:avLst/>
          </a:prstGeom>
          <a:noFill/>
          <a:ln>
            <a:noFill/>
          </a:ln>
        </p:spPr>
      </p:sp>
      <p:sp>
        <p:nvSpPr>
          <p:cNvPr id="44" name="Google Shape;44;p13"/>
          <p:cNvSpPr/>
          <p:nvPr>
            <p:ph idx="5" type="pic"/>
          </p:nvPr>
        </p:nvSpPr>
        <p:spPr>
          <a:xfrm>
            <a:off x="29739790" y="39347325"/>
            <a:ext cx="1687181" cy="1598046"/>
          </a:xfrm>
          <a:prstGeom prst="rect">
            <a:avLst/>
          </a:prstGeom>
          <a:noFill/>
          <a:ln>
            <a:noFill/>
          </a:ln>
        </p:spPr>
      </p:sp>
      <p:sp>
        <p:nvSpPr>
          <p:cNvPr id="45" name="Google Shape;45;p13"/>
          <p:cNvSpPr txBox="1"/>
          <p:nvPr>
            <p:ph idx="6" type="body"/>
          </p:nvPr>
        </p:nvSpPr>
        <p:spPr>
          <a:xfrm>
            <a:off x="1827360" y="7288768"/>
            <a:ext cx="14030624" cy="23066216"/>
          </a:xfrm>
          <a:prstGeom prst="rect">
            <a:avLst/>
          </a:prstGeom>
          <a:noFill/>
          <a:ln>
            <a:noFill/>
          </a:ln>
        </p:spPr>
        <p:txBody>
          <a:bodyPr anchorCtr="0" anchor="t" bIns="69450" lIns="69450" spcFirstLastPara="1" rIns="69450" wrap="square" tIns="69450">
            <a:no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46" name="Google Shape;46;p13"/>
          <p:cNvSpPr txBox="1"/>
          <p:nvPr>
            <p:ph idx="7" type="body"/>
          </p:nvPr>
        </p:nvSpPr>
        <p:spPr>
          <a:xfrm>
            <a:off x="6040542" y="2133996"/>
            <a:ext cx="21256416" cy="1408908"/>
          </a:xfrm>
          <a:prstGeom prst="rect">
            <a:avLst/>
          </a:prstGeom>
          <a:noFill/>
          <a:ln>
            <a:noFill/>
          </a:ln>
        </p:spPr>
        <p:txBody>
          <a:bodyPr anchorCtr="0" anchor="t" bIns="69450" lIns="69450" spcFirstLastPara="1" rIns="69450" wrap="square" tIns="69450">
            <a:spAutoFit/>
          </a:bodyPr>
          <a:lstStyle>
            <a:lvl1pPr indent="-228600" lvl="0" marL="457200" algn="ctr">
              <a:lnSpc>
                <a:spcPct val="130000"/>
              </a:lnSpc>
              <a:spcBef>
                <a:spcPts val="0"/>
              </a:spcBef>
              <a:spcAft>
                <a:spcPts val="0"/>
              </a:spcAft>
              <a:buClr>
                <a:srgbClr val="231F20"/>
              </a:buClr>
              <a:buSzPts val="9200"/>
              <a:buFont typeface="Montserrat Medium"/>
              <a:buNone/>
              <a:defRPr i="0" sz="9200">
                <a:latin typeface="Montserrat Medium"/>
                <a:ea typeface="Montserrat Medium"/>
                <a:cs typeface="Montserrat Medium"/>
                <a:sym typeface="Montserrat Medium"/>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47" name="Google Shape;47;p13"/>
          <p:cNvSpPr txBox="1"/>
          <p:nvPr>
            <p:ph idx="12" type="sldNum"/>
          </p:nvPr>
        </p:nvSpPr>
        <p:spPr>
          <a:xfrm>
            <a:off x="16061736" y="29939257"/>
            <a:ext cx="1196665" cy="1254647"/>
          </a:xfrm>
          <a:prstGeom prst="rect">
            <a:avLst/>
          </a:prstGeom>
          <a:noFill/>
          <a:ln>
            <a:noFill/>
          </a:ln>
        </p:spPr>
        <p:txBody>
          <a:bodyPr anchorCtr="0" anchor="t" bIns="69450" lIns="69450" spcFirstLastPara="1" rIns="69450" wrap="square" tIns="69450">
            <a:spAutoFit/>
          </a:bodyPr>
          <a:lstStyle>
            <a:lvl1pPr indent="0" lvl="0"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 The  Process">
  <p:cSld name="Slide #5 - The  Process">
    <p:spTree>
      <p:nvGrpSpPr>
        <p:cNvPr id="48" name="Shape 48"/>
        <p:cNvGrpSpPr/>
        <p:nvPr/>
      </p:nvGrpSpPr>
      <p:grpSpPr>
        <a:xfrm>
          <a:off x="0" y="0"/>
          <a:ext cx="0" cy="0"/>
          <a:chOff x="0" y="0"/>
          <a:chExt cx="0" cy="0"/>
        </a:xfrm>
      </p:grpSpPr>
      <p:sp>
        <p:nvSpPr>
          <p:cNvPr id="49" name="Google Shape;49;p14"/>
          <p:cNvSpPr/>
          <p:nvPr>
            <p:ph idx="2" type="pic"/>
          </p:nvPr>
        </p:nvSpPr>
        <p:spPr>
          <a:xfrm>
            <a:off x="-33337500" y="0"/>
            <a:ext cx="74930000" cy="49159062"/>
          </a:xfrm>
          <a:prstGeom prst="rect">
            <a:avLst/>
          </a:prstGeom>
          <a:noFill/>
          <a:ln>
            <a:noFill/>
          </a:ln>
        </p:spPr>
      </p:sp>
      <p:sp>
        <p:nvSpPr>
          <p:cNvPr id="50" name="Google Shape;50;p14"/>
          <p:cNvSpPr/>
          <p:nvPr>
            <p:ph idx="1" type="body"/>
          </p:nvPr>
        </p:nvSpPr>
        <p:spPr>
          <a:xfrm>
            <a:off x="10084436" y="22053956"/>
            <a:ext cx="13534148" cy="13534148"/>
          </a:xfrm>
          <a:prstGeom prst="ellipse">
            <a:avLst/>
          </a:prstGeom>
          <a:solidFill>
            <a:srgbClr val="FFFFFF"/>
          </a:solidFill>
          <a:ln>
            <a:noFill/>
          </a:ln>
        </p:spPr>
        <p:txBody>
          <a:bodyPr anchorCtr="0" anchor="ctr" bIns="0" lIns="0" spcFirstLastPara="1" rIns="0" wrap="square" tIns="0">
            <a:norm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51" name="Google Shape;51;p14"/>
          <p:cNvSpPr/>
          <p:nvPr>
            <p:ph idx="3" type="pic"/>
          </p:nvPr>
        </p:nvSpPr>
        <p:spPr>
          <a:xfrm>
            <a:off x="12138337" y="33674983"/>
            <a:ext cx="9060826" cy="2159001"/>
          </a:xfrm>
          <a:prstGeom prst="rect">
            <a:avLst/>
          </a:prstGeom>
          <a:noFill/>
          <a:ln>
            <a:noFill/>
          </a:ln>
        </p:spPr>
      </p:sp>
      <p:sp>
        <p:nvSpPr>
          <p:cNvPr id="52" name="Google Shape;52;p14"/>
          <p:cNvSpPr/>
          <p:nvPr>
            <p:ph idx="4" type="pic"/>
          </p:nvPr>
        </p:nvSpPr>
        <p:spPr>
          <a:xfrm>
            <a:off x="12138337" y="36262660"/>
            <a:ext cx="9060826" cy="2159001"/>
          </a:xfrm>
          <a:prstGeom prst="rect">
            <a:avLst/>
          </a:prstGeom>
          <a:noFill/>
          <a:ln>
            <a:noFill/>
          </a:ln>
        </p:spPr>
      </p:sp>
      <p:sp>
        <p:nvSpPr>
          <p:cNvPr id="53" name="Google Shape;53;p14"/>
          <p:cNvSpPr/>
          <p:nvPr>
            <p:ph idx="5" type="pic"/>
          </p:nvPr>
        </p:nvSpPr>
        <p:spPr>
          <a:xfrm>
            <a:off x="12138337" y="38844562"/>
            <a:ext cx="9060826" cy="2159001"/>
          </a:xfrm>
          <a:prstGeom prst="rect">
            <a:avLst/>
          </a:prstGeom>
          <a:noFill/>
          <a:ln>
            <a:noFill/>
          </a:ln>
        </p:spPr>
      </p:sp>
      <p:sp>
        <p:nvSpPr>
          <p:cNvPr id="54" name="Google Shape;54;p14"/>
          <p:cNvSpPr/>
          <p:nvPr>
            <p:ph idx="6" type="pic"/>
          </p:nvPr>
        </p:nvSpPr>
        <p:spPr>
          <a:xfrm>
            <a:off x="23428636" y="25596591"/>
            <a:ext cx="9060826" cy="2159001"/>
          </a:xfrm>
          <a:prstGeom prst="rect">
            <a:avLst/>
          </a:prstGeom>
          <a:noFill/>
          <a:ln>
            <a:noFill/>
          </a:ln>
        </p:spPr>
      </p:sp>
      <p:sp>
        <p:nvSpPr>
          <p:cNvPr id="55" name="Google Shape;55;p14"/>
          <p:cNvSpPr/>
          <p:nvPr>
            <p:ph idx="7" type="pic"/>
          </p:nvPr>
        </p:nvSpPr>
        <p:spPr>
          <a:xfrm>
            <a:off x="23428636" y="27943937"/>
            <a:ext cx="9060826" cy="2159001"/>
          </a:xfrm>
          <a:prstGeom prst="rect">
            <a:avLst/>
          </a:prstGeom>
          <a:noFill/>
          <a:ln>
            <a:noFill/>
          </a:ln>
        </p:spPr>
      </p:sp>
      <p:sp>
        <p:nvSpPr>
          <p:cNvPr id="56" name="Google Shape;56;p14"/>
          <p:cNvSpPr/>
          <p:nvPr>
            <p:ph idx="8" type="pic"/>
          </p:nvPr>
        </p:nvSpPr>
        <p:spPr>
          <a:xfrm>
            <a:off x="23428636" y="30290064"/>
            <a:ext cx="9060826" cy="2159001"/>
          </a:xfrm>
          <a:prstGeom prst="rect">
            <a:avLst/>
          </a:prstGeom>
          <a:noFill/>
          <a:ln>
            <a:noFill/>
          </a:ln>
        </p:spPr>
      </p:sp>
      <p:sp>
        <p:nvSpPr>
          <p:cNvPr id="57" name="Google Shape;57;p14"/>
          <p:cNvSpPr/>
          <p:nvPr>
            <p:ph idx="9" type="pic"/>
          </p:nvPr>
        </p:nvSpPr>
        <p:spPr>
          <a:xfrm>
            <a:off x="1946587" y="26515677"/>
            <a:ext cx="9060826" cy="2159001"/>
          </a:xfrm>
          <a:prstGeom prst="rect">
            <a:avLst/>
          </a:prstGeom>
          <a:noFill/>
          <a:ln>
            <a:noFill/>
          </a:ln>
        </p:spPr>
      </p:sp>
      <p:sp>
        <p:nvSpPr>
          <p:cNvPr id="58" name="Google Shape;58;p14"/>
          <p:cNvSpPr/>
          <p:nvPr>
            <p:ph idx="13" type="pic"/>
          </p:nvPr>
        </p:nvSpPr>
        <p:spPr>
          <a:xfrm>
            <a:off x="1946587" y="29232990"/>
            <a:ext cx="9060826" cy="2159001"/>
          </a:xfrm>
          <a:prstGeom prst="rect">
            <a:avLst/>
          </a:prstGeom>
          <a:noFill/>
          <a:ln>
            <a:noFill/>
          </a:ln>
        </p:spPr>
      </p:sp>
      <p:sp>
        <p:nvSpPr>
          <p:cNvPr id="59" name="Google Shape;59;p14"/>
          <p:cNvSpPr/>
          <p:nvPr>
            <p:ph idx="14" type="pic"/>
          </p:nvPr>
        </p:nvSpPr>
        <p:spPr>
          <a:xfrm>
            <a:off x="12138337" y="4490668"/>
            <a:ext cx="9060826" cy="2159001"/>
          </a:xfrm>
          <a:prstGeom prst="rect">
            <a:avLst/>
          </a:prstGeom>
          <a:noFill/>
          <a:ln>
            <a:noFill/>
          </a:ln>
        </p:spPr>
      </p:sp>
      <p:sp>
        <p:nvSpPr>
          <p:cNvPr id="60" name="Google Shape;60;p14"/>
          <p:cNvSpPr/>
          <p:nvPr>
            <p:ph idx="15" type="pic"/>
          </p:nvPr>
        </p:nvSpPr>
        <p:spPr>
          <a:xfrm>
            <a:off x="12138337" y="7073056"/>
            <a:ext cx="9060826" cy="2159001"/>
          </a:xfrm>
          <a:prstGeom prst="rect">
            <a:avLst/>
          </a:prstGeom>
          <a:noFill/>
          <a:ln>
            <a:noFill/>
          </a:ln>
        </p:spPr>
      </p:sp>
      <p:sp>
        <p:nvSpPr>
          <p:cNvPr id="61" name="Google Shape;61;p14"/>
          <p:cNvSpPr/>
          <p:nvPr>
            <p:ph idx="16" type="pic"/>
          </p:nvPr>
        </p:nvSpPr>
        <p:spPr>
          <a:xfrm>
            <a:off x="12138337" y="9642048"/>
            <a:ext cx="9060826" cy="2159001"/>
          </a:xfrm>
          <a:prstGeom prst="rect">
            <a:avLst/>
          </a:prstGeom>
          <a:noFill/>
          <a:ln>
            <a:noFill/>
          </a:ln>
        </p:spPr>
      </p:sp>
      <p:sp>
        <p:nvSpPr>
          <p:cNvPr id="62" name="Google Shape;62;p14"/>
          <p:cNvSpPr/>
          <p:nvPr>
            <p:ph idx="17" type="pic"/>
          </p:nvPr>
        </p:nvSpPr>
        <p:spPr>
          <a:xfrm>
            <a:off x="12138337" y="12239430"/>
            <a:ext cx="9060826" cy="2159001"/>
          </a:xfrm>
          <a:prstGeom prst="rect">
            <a:avLst/>
          </a:prstGeom>
          <a:noFill/>
          <a:ln>
            <a:noFill/>
          </a:ln>
        </p:spPr>
      </p:sp>
      <p:sp>
        <p:nvSpPr>
          <p:cNvPr id="63" name="Google Shape;63;p14"/>
          <p:cNvSpPr/>
          <p:nvPr>
            <p:ph idx="18" type="pic"/>
          </p:nvPr>
        </p:nvSpPr>
        <p:spPr>
          <a:xfrm>
            <a:off x="12138337" y="14793427"/>
            <a:ext cx="9060826" cy="2159001"/>
          </a:xfrm>
          <a:prstGeom prst="rect">
            <a:avLst/>
          </a:prstGeom>
          <a:noFill/>
          <a:ln>
            <a:noFill/>
          </a:ln>
        </p:spPr>
      </p:sp>
      <p:sp>
        <p:nvSpPr>
          <p:cNvPr id="64" name="Google Shape;64;p14"/>
          <p:cNvSpPr/>
          <p:nvPr>
            <p:ph idx="19" type="pic"/>
          </p:nvPr>
        </p:nvSpPr>
        <p:spPr>
          <a:xfrm>
            <a:off x="12138337" y="17405805"/>
            <a:ext cx="9060826" cy="2159001"/>
          </a:xfrm>
          <a:prstGeom prst="rect">
            <a:avLst/>
          </a:prstGeom>
          <a:noFill/>
          <a:ln>
            <a:noFill/>
          </a:ln>
        </p:spPr>
      </p:sp>
      <p:sp>
        <p:nvSpPr>
          <p:cNvPr id="65" name="Google Shape;65;p14"/>
          <p:cNvSpPr/>
          <p:nvPr>
            <p:ph idx="20" type="pic"/>
          </p:nvPr>
        </p:nvSpPr>
        <p:spPr>
          <a:xfrm>
            <a:off x="12138337" y="19971393"/>
            <a:ext cx="9060826" cy="2159001"/>
          </a:xfrm>
          <a:prstGeom prst="rect">
            <a:avLst/>
          </a:prstGeom>
          <a:noFill/>
          <a:ln>
            <a:noFill/>
          </a:ln>
        </p:spPr>
      </p:sp>
      <p:sp>
        <p:nvSpPr>
          <p:cNvPr id="66" name="Google Shape;66;p14"/>
          <p:cNvSpPr/>
          <p:nvPr>
            <p:ph idx="21" type="pic"/>
          </p:nvPr>
        </p:nvSpPr>
        <p:spPr>
          <a:xfrm>
            <a:off x="12138337" y="22551062"/>
            <a:ext cx="9060826" cy="2159001"/>
          </a:xfrm>
          <a:prstGeom prst="rect">
            <a:avLst/>
          </a:prstGeom>
          <a:noFill/>
          <a:ln>
            <a:noFill/>
          </a:ln>
        </p:spPr>
      </p:sp>
      <p:sp>
        <p:nvSpPr>
          <p:cNvPr id="67" name="Google Shape;67;p14"/>
          <p:cNvSpPr txBox="1"/>
          <p:nvPr>
            <p:ph idx="22" type="body"/>
          </p:nvPr>
        </p:nvSpPr>
        <p:spPr>
          <a:xfrm>
            <a:off x="4857291" y="27234404"/>
            <a:ext cx="4889469"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68" name="Google Shape;68;p14"/>
          <p:cNvSpPr txBox="1"/>
          <p:nvPr>
            <p:ph idx="23" type="body"/>
          </p:nvPr>
        </p:nvSpPr>
        <p:spPr>
          <a:xfrm>
            <a:off x="5019406" y="29952204"/>
            <a:ext cx="4565239"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69" name="Google Shape;69;p14"/>
          <p:cNvSpPr/>
          <p:nvPr>
            <p:ph idx="24" type="pic"/>
          </p:nvPr>
        </p:nvSpPr>
        <p:spPr>
          <a:xfrm>
            <a:off x="12368148" y="4724598"/>
            <a:ext cx="1917701" cy="2106275"/>
          </a:xfrm>
          <a:prstGeom prst="rect">
            <a:avLst/>
          </a:prstGeom>
          <a:noFill/>
          <a:ln>
            <a:noFill/>
          </a:ln>
        </p:spPr>
      </p:sp>
      <p:sp>
        <p:nvSpPr>
          <p:cNvPr id="70" name="Google Shape;70;p14"/>
          <p:cNvSpPr/>
          <p:nvPr>
            <p:ph idx="25" type="pic"/>
          </p:nvPr>
        </p:nvSpPr>
        <p:spPr>
          <a:xfrm>
            <a:off x="12368148" y="7304089"/>
            <a:ext cx="1917701" cy="2106275"/>
          </a:xfrm>
          <a:prstGeom prst="rect">
            <a:avLst/>
          </a:prstGeom>
          <a:noFill/>
          <a:ln>
            <a:noFill/>
          </a:ln>
        </p:spPr>
      </p:sp>
      <p:sp>
        <p:nvSpPr>
          <p:cNvPr id="71" name="Google Shape;71;p14"/>
          <p:cNvSpPr/>
          <p:nvPr>
            <p:ph idx="26" type="pic"/>
          </p:nvPr>
        </p:nvSpPr>
        <p:spPr>
          <a:xfrm>
            <a:off x="12368148" y="9883581"/>
            <a:ext cx="1917701" cy="2106274"/>
          </a:xfrm>
          <a:prstGeom prst="rect">
            <a:avLst/>
          </a:prstGeom>
          <a:noFill/>
          <a:ln>
            <a:noFill/>
          </a:ln>
        </p:spPr>
      </p:sp>
      <p:sp>
        <p:nvSpPr>
          <p:cNvPr id="72" name="Google Shape;72;p14"/>
          <p:cNvSpPr/>
          <p:nvPr>
            <p:ph idx="27" type="pic"/>
          </p:nvPr>
        </p:nvSpPr>
        <p:spPr>
          <a:xfrm>
            <a:off x="12368148" y="12463072"/>
            <a:ext cx="1917701" cy="2106275"/>
          </a:xfrm>
          <a:prstGeom prst="rect">
            <a:avLst/>
          </a:prstGeom>
          <a:noFill/>
          <a:ln>
            <a:noFill/>
          </a:ln>
        </p:spPr>
      </p:sp>
      <p:sp>
        <p:nvSpPr>
          <p:cNvPr id="73" name="Google Shape;73;p14"/>
          <p:cNvSpPr/>
          <p:nvPr>
            <p:ph idx="28" type="pic"/>
          </p:nvPr>
        </p:nvSpPr>
        <p:spPr>
          <a:xfrm>
            <a:off x="12368148" y="15042563"/>
            <a:ext cx="1917701" cy="2106275"/>
          </a:xfrm>
          <a:prstGeom prst="rect">
            <a:avLst/>
          </a:prstGeom>
          <a:noFill/>
          <a:ln>
            <a:noFill/>
          </a:ln>
        </p:spPr>
      </p:sp>
      <p:sp>
        <p:nvSpPr>
          <p:cNvPr id="74" name="Google Shape;74;p14"/>
          <p:cNvSpPr/>
          <p:nvPr>
            <p:ph idx="29" type="pic"/>
          </p:nvPr>
        </p:nvSpPr>
        <p:spPr>
          <a:xfrm>
            <a:off x="12368148" y="17620457"/>
            <a:ext cx="1917701" cy="2109471"/>
          </a:xfrm>
          <a:prstGeom prst="rect">
            <a:avLst/>
          </a:prstGeom>
          <a:noFill/>
          <a:ln>
            <a:noFill/>
          </a:ln>
        </p:spPr>
      </p:sp>
      <p:sp>
        <p:nvSpPr>
          <p:cNvPr id="75" name="Google Shape;75;p14"/>
          <p:cNvSpPr/>
          <p:nvPr>
            <p:ph idx="30" type="pic"/>
          </p:nvPr>
        </p:nvSpPr>
        <p:spPr>
          <a:xfrm>
            <a:off x="12370890" y="20204558"/>
            <a:ext cx="1912216" cy="2100251"/>
          </a:xfrm>
          <a:prstGeom prst="rect">
            <a:avLst/>
          </a:prstGeom>
          <a:noFill/>
          <a:ln>
            <a:noFill/>
          </a:ln>
        </p:spPr>
      </p:sp>
      <p:sp>
        <p:nvSpPr>
          <p:cNvPr id="76" name="Google Shape;76;p14"/>
          <p:cNvSpPr/>
          <p:nvPr>
            <p:ph idx="31" type="pic"/>
          </p:nvPr>
        </p:nvSpPr>
        <p:spPr>
          <a:xfrm>
            <a:off x="12368148" y="22781038"/>
            <a:ext cx="1917701" cy="2106275"/>
          </a:xfrm>
          <a:prstGeom prst="rect">
            <a:avLst/>
          </a:prstGeom>
          <a:noFill/>
          <a:ln>
            <a:noFill/>
          </a:ln>
        </p:spPr>
      </p:sp>
      <p:sp>
        <p:nvSpPr>
          <p:cNvPr id="77" name="Google Shape;77;p14"/>
          <p:cNvSpPr/>
          <p:nvPr>
            <p:ph idx="32" type="pic"/>
          </p:nvPr>
        </p:nvSpPr>
        <p:spPr>
          <a:xfrm>
            <a:off x="2174478" y="26752748"/>
            <a:ext cx="1917701" cy="2102770"/>
          </a:xfrm>
          <a:prstGeom prst="rect">
            <a:avLst/>
          </a:prstGeom>
          <a:noFill/>
          <a:ln>
            <a:noFill/>
          </a:ln>
        </p:spPr>
      </p:sp>
      <p:sp>
        <p:nvSpPr>
          <p:cNvPr id="78" name="Google Shape;78;p14"/>
          <p:cNvSpPr/>
          <p:nvPr>
            <p:ph idx="33" type="pic"/>
          </p:nvPr>
        </p:nvSpPr>
        <p:spPr>
          <a:xfrm>
            <a:off x="2174478" y="29470350"/>
            <a:ext cx="1917701" cy="2102770"/>
          </a:xfrm>
          <a:prstGeom prst="rect">
            <a:avLst/>
          </a:prstGeom>
          <a:noFill/>
          <a:ln>
            <a:noFill/>
          </a:ln>
        </p:spPr>
      </p:sp>
      <p:sp>
        <p:nvSpPr>
          <p:cNvPr id="79" name="Google Shape;79;p14"/>
          <p:cNvSpPr/>
          <p:nvPr>
            <p:ph idx="34" type="pic"/>
          </p:nvPr>
        </p:nvSpPr>
        <p:spPr>
          <a:xfrm>
            <a:off x="23672800" y="25849580"/>
            <a:ext cx="1917700" cy="2109471"/>
          </a:xfrm>
          <a:prstGeom prst="rect">
            <a:avLst/>
          </a:prstGeom>
          <a:noFill/>
          <a:ln>
            <a:noFill/>
          </a:ln>
        </p:spPr>
      </p:sp>
      <p:sp>
        <p:nvSpPr>
          <p:cNvPr id="80" name="Google Shape;80;p14"/>
          <p:cNvSpPr/>
          <p:nvPr>
            <p:ph idx="35" type="pic"/>
          </p:nvPr>
        </p:nvSpPr>
        <p:spPr>
          <a:xfrm>
            <a:off x="23672800" y="28194220"/>
            <a:ext cx="1917700" cy="2106274"/>
          </a:xfrm>
          <a:prstGeom prst="rect">
            <a:avLst/>
          </a:prstGeom>
          <a:noFill/>
          <a:ln>
            <a:noFill/>
          </a:ln>
        </p:spPr>
      </p:sp>
      <p:sp>
        <p:nvSpPr>
          <p:cNvPr id="81" name="Google Shape;81;p14"/>
          <p:cNvSpPr/>
          <p:nvPr>
            <p:ph idx="36" type="pic"/>
          </p:nvPr>
        </p:nvSpPr>
        <p:spPr>
          <a:xfrm>
            <a:off x="23672800" y="30535661"/>
            <a:ext cx="1917700" cy="2106275"/>
          </a:xfrm>
          <a:prstGeom prst="rect">
            <a:avLst/>
          </a:prstGeom>
          <a:noFill/>
          <a:ln>
            <a:noFill/>
          </a:ln>
        </p:spPr>
      </p:sp>
      <p:sp>
        <p:nvSpPr>
          <p:cNvPr id="82" name="Google Shape;82;p14"/>
          <p:cNvSpPr txBox="1"/>
          <p:nvPr>
            <p:ph idx="37" type="body"/>
          </p:nvPr>
        </p:nvSpPr>
        <p:spPr>
          <a:xfrm>
            <a:off x="14364943" y="5212605"/>
            <a:ext cx="6257665"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83" name="Google Shape;83;p14"/>
          <p:cNvSpPr txBox="1"/>
          <p:nvPr>
            <p:ph idx="38" type="body"/>
          </p:nvPr>
        </p:nvSpPr>
        <p:spPr>
          <a:xfrm>
            <a:off x="15516693" y="7443023"/>
            <a:ext cx="3954165" cy="1419067"/>
          </a:xfrm>
          <a:prstGeom prst="rect">
            <a:avLst/>
          </a:prstGeom>
          <a:noFill/>
          <a:ln>
            <a:noFill/>
          </a:ln>
        </p:spPr>
        <p:txBody>
          <a:bodyPr anchorCtr="0" anchor="ctr"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84" name="Google Shape;84;p14"/>
          <p:cNvSpPr txBox="1"/>
          <p:nvPr>
            <p:ph idx="39" type="body"/>
          </p:nvPr>
        </p:nvSpPr>
        <p:spPr>
          <a:xfrm>
            <a:off x="14848660" y="10092245"/>
            <a:ext cx="5290231" cy="1419067"/>
          </a:xfrm>
          <a:prstGeom prst="rect">
            <a:avLst/>
          </a:prstGeom>
          <a:noFill/>
          <a:ln>
            <a:noFill/>
          </a:ln>
        </p:spPr>
        <p:txBody>
          <a:bodyPr anchorCtr="0" anchor="ctr"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85" name="Google Shape;85;p14"/>
          <p:cNvSpPr txBox="1"/>
          <p:nvPr>
            <p:ph idx="40" type="body"/>
          </p:nvPr>
        </p:nvSpPr>
        <p:spPr>
          <a:xfrm>
            <a:off x="15428187" y="13090717"/>
            <a:ext cx="4131177"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86" name="Google Shape;86;p14"/>
          <p:cNvSpPr txBox="1"/>
          <p:nvPr>
            <p:ph idx="41" type="body"/>
          </p:nvPr>
        </p:nvSpPr>
        <p:spPr>
          <a:xfrm>
            <a:off x="15591179" y="15560258"/>
            <a:ext cx="3805194"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87" name="Google Shape;87;p14"/>
          <p:cNvSpPr txBox="1"/>
          <p:nvPr>
            <p:ph idx="42" type="body"/>
          </p:nvPr>
        </p:nvSpPr>
        <p:spPr>
          <a:xfrm>
            <a:off x="14345664" y="18252179"/>
            <a:ext cx="6296223"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88" name="Google Shape;88;p14"/>
          <p:cNvSpPr txBox="1"/>
          <p:nvPr>
            <p:ph idx="43" type="body"/>
          </p:nvPr>
        </p:nvSpPr>
        <p:spPr>
          <a:xfrm>
            <a:off x="15555834" y="20690610"/>
            <a:ext cx="3875883"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89" name="Google Shape;89;p14"/>
          <p:cNvSpPr txBox="1"/>
          <p:nvPr>
            <p:ph idx="44" type="body"/>
          </p:nvPr>
        </p:nvSpPr>
        <p:spPr>
          <a:xfrm>
            <a:off x="15117685" y="23270279"/>
            <a:ext cx="4752182"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90" name="Google Shape;90;p14"/>
          <p:cNvSpPr txBox="1"/>
          <p:nvPr>
            <p:ph idx="45" type="body"/>
          </p:nvPr>
        </p:nvSpPr>
        <p:spPr>
          <a:xfrm>
            <a:off x="7753416" y="2133996"/>
            <a:ext cx="17830668" cy="1408908"/>
          </a:xfrm>
          <a:prstGeom prst="rect">
            <a:avLst/>
          </a:prstGeom>
          <a:noFill/>
          <a:ln>
            <a:noFill/>
          </a:ln>
        </p:spPr>
        <p:txBody>
          <a:bodyPr anchorCtr="0" anchor="t" bIns="69450" lIns="69450" spcFirstLastPara="1" rIns="69450" wrap="square" tIns="69450">
            <a:spAutoFit/>
          </a:bodyPr>
          <a:lstStyle>
            <a:lvl1pPr indent="-228600" lvl="0" marL="457200" algn="ctr">
              <a:lnSpc>
                <a:spcPct val="130000"/>
              </a:lnSpc>
              <a:spcBef>
                <a:spcPts val="0"/>
              </a:spcBef>
              <a:spcAft>
                <a:spcPts val="0"/>
              </a:spcAft>
              <a:buClr>
                <a:srgbClr val="231F20"/>
              </a:buClr>
              <a:buSzPts val="9200"/>
              <a:buFont typeface="Montserrat Medium"/>
              <a:buNone/>
              <a:defRPr i="0" sz="9200">
                <a:latin typeface="Montserrat Medium"/>
                <a:ea typeface="Montserrat Medium"/>
                <a:cs typeface="Montserrat Medium"/>
                <a:sym typeface="Montserrat Medium"/>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91" name="Google Shape;91;p14"/>
          <p:cNvSpPr txBox="1"/>
          <p:nvPr>
            <p:ph idx="46" type="body"/>
          </p:nvPr>
        </p:nvSpPr>
        <p:spPr>
          <a:xfrm>
            <a:off x="26330286" y="26320004"/>
            <a:ext cx="4907579"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92" name="Google Shape;92;p14"/>
          <p:cNvSpPr txBox="1"/>
          <p:nvPr>
            <p:ph idx="47" type="body"/>
          </p:nvPr>
        </p:nvSpPr>
        <p:spPr>
          <a:xfrm>
            <a:off x="26998611" y="28313904"/>
            <a:ext cx="3570930" cy="1419067"/>
          </a:xfrm>
          <a:prstGeom prst="rect">
            <a:avLst/>
          </a:prstGeom>
          <a:noFill/>
          <a:ln>
            <a:noFill/>
          </a:ln>
        </p:spPr>
        <p:txBody>
          <a:bodyPr anchorCtr="0" anchor="ctr"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93" name="Google Shape;93;p14"/>
          <p:cNvSpPr txBox="1"/>
          <p:nvPr>
            <p:ph idx="48" type="body"/>
          </p:nvPr>
        </p:nvSpPr>
        <p:spPr>
          <a:xfrm>
            <a:off x="26193583" y="31009278"/>
            <a:ext cx="5180985"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94" name="Google Shape;94;p14"/>
          <p:cNvSpPr txBox="1"/>
          <p:nvPr>
            <p:ph idx="49" type="body"/>
          </p:nvPr>
        </p:nvSpPr>
        <p:spPr>
          <a:xfrm>
            <a:off x="14542247" y="34542960"/>
            <a:ext cx="5903057"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95" name="Google Shape;95;p14"/>
          <p:cNvSpPr txBox="1"/>
          <p:nvPr>
            <p:ph idx="50" type="body"/>
          </p:nvPr>
        </p:nvSpPr>
        <p:spPr>
          <a:xfrm>
            <a:off x="14898317" y="36981391"/>
            <a:ext cx="5190917"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96" name="Google Shape;96;p14"/>
          <p:cNvSpPr txBox="1"/>
          <p:nvPr>
            <p:ph idx="51" type="body"/>
          </p:nvPr>
        </p:nvSpPr>
        <p:spPr>
          <a:xfrm>
            <a:off x="14389187" y="39563779"/>
            <a:ext cx="6209177" cy="720567"/>
          </a:xfrm>
          <a:prstGeom prst="rect">
            <a:avLst/>
          </a:prstGeom>
          <a:noFill/>
          <a:ln>
            <a:noFill/>
          </a:ln>
        </p:spPr>
        <p:txBody>
          <a:bodyPr anchorCtr="0" anchor="ctr" bIns="69450" lIns="69450" spcFirstLastPara="1" rIns="69450" wrap="square" tIns="69450">
            <a:spAutoFit/>
          </a:bodyPr>
          <a:lstStyle>
            <a:lvl1pPr indent="-228600" lvl="0" marL="457200" algn="ctr">
              <a:lnSpc>
                <a:spcPct val="100000"/>
              </a:lnSpc>
              <a:spcBef>
                <a:spcPts val="0"/>
              </a:spcBef>
              <a:spcAft>
                <a:spcPts val="0"/>
              </a:spcAft>
              <a:buClr>
                <a:srgbClr val="FFFFFF"/>
              </a:buClr>
              <a:buSzPts val="4600"/>
              <a:buFont typeface="Questrial"/>
              <a:buNone/>
              <a:defRPr i="0" sz="4600">
                <a:solidFill>
                  <a:srgbClr val="FFFFFF"/>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97" name="Google Shape;97;p14"/>
          <p:cNvSpPr/>
          <p:nvPr>
            <p:ph idx="52" type="pic"/>
          </p:nvPr>
        </p:nvSpPr>
        <p:spPr>
          <a:xfrm>
            <a:off x="12368148" y="33900513"/>
            <a:ext cx="1917701" cy="2106275"/>
          </a:xfrm>
          <a:prstGeom prst="rect">
            <a:avLst/>
          </a:prstGeom>
          <a:noFill/>
          <a:ln>
            <a:noFill/>
          </a:ln>
        </p:spPr>
      </p:sp>
      <p:sp>
        <p:nvSpPr>
          <p:cNvPr id="98" name="Google Shape;98;p14"/>
          <p:cNvSpPr/>
          <p:nvPr>
            <p:ph idx="53" type="pic"/>
          </p:nvPr>
        </p:nvSpPr>
        <p:spPr>
          <a:xfrm>
            <a:off x="12368148" y="36529630"/>
            <a:ext cx="1917701" cy="2106275"/>
          </a:xfrm>
          <a:prstGeom prst="rect">
            <a:avLst/>
          </a:prstGeom>
          <a:noFill/>
          <a:ln>
            <a:noFill/>
          </a:ln>
        </p:spPr>
      </p:sp>
      <p:sp>
        <p:nvSpPr>
          <p:cNvPr id="99" name="Google Shape;99;p14"/>
          <p:cNvSpPr/>
          <p:nvPr>
            <p:ph idx="54" type="pic"/>
          </p:nvPr>
        </p:nvSpPr>
        <p:spPr>
          <a:xfrm>
            <a:off x="12368148" y="39095247"/>
            <a:ext cx="1917701" cy="2109471"/>
          </a:xfrm>
          <a:prstGeom prst="rect">
            <a:avLst/>
          </a:prstGeom>
          <a:noFill/>
          <a:ln>
            <a:noFill/>
          </a:ln>
        </p:spPr>
      </p:sp>
      <p:sp>
        <p:nvSpPr>
          <p:cNvPr id="100" name="Google Shape;100;p14"/>
          <p:cNvSpPr txBox="1"/>
          <p:nvPr>
            <p:ph idx="55" type="body"/>
          </p:nvPr>
        </p:nvSpPr>
        <p:spPr>
          <a:xfrm>
            <a:off x="12266577" y="26314796"/>
            <a:ext cx="8804346" cy="974567"/>
          </a:xfrm>
          <a:prstGeom prst="rect">
            <a:avLst/>
          </a:prstGeom>
          <a:noFill/>
          <a:ln>
            <a:noFill/>
          </a:ln>
        </p:spPr>
        <p:txBody>
          <a:bodyPr anchorCtr="0" anchor="t" bIns="69450" lIns="69450" spcFirstLastPara="1" rIns="69450" wrap="square" tIns="69450">
            <a:spAutoFit/>
          </a:bodyPr>
          <a:lstStyle>
            <a:lvl1pPr indent="-228600" lvl="0" marL="457200" algn="ctr">
              <a:lnSpc>
                <a:spcPct val="130000"/>
              </a:lnSpc>
              <a:spcBef>
                <a:spcPts val="0"/>
              </a:spcBef>
              <a:spcAft>
                <a:spcPts val="0"/>
              </a:spcAft>
              <a:buClr>
                <a:srgbClr val="231F20"/>
              </a:buClr>
              <a:buSzPts val="6600"/>
              <a:buFont typeface="Questrial"/>
              <a:buNone/>
              <a:defRPr i="0" sz="6600"/>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101" name="Google Shape;101;p14"/>
          <p:cNvSpPr txBox="1"/>
          <p:nvPr>
            <p:ph idx="56" type="body"/>
          </p:nvPr>
        </p:nvSpPr>
        <p:spPr>
          <a:xfrm>
            <a:off x="12965941" y="27965796"/>
            <a:ext cx="7405618" cy="720567"/>
          </a:xfrm>
          <a:prstGeom prst="rect">
            <a:avLst/>
          </a:prstGeom>
          <a:noFill/>
          <a:ln>
            <a:noFill/>
          </a:ln>
        </p:spPr>
        <p:txBody>
          <a:bodyPr anchorCtr="0" anchor="t" bIns="69450" lIns="69450" spcFirstLastPara="1" rIns="69450" wrap="square" tIns="69450">
            <a:spAutoFit/>
          </a:bodyPr>
          <a:lstStyle>
            <a:lvl1pPr indent="-228600" lvl="0" marL="457200" algn="ctr">
              <a:lnSpc>
                <a:spcPct val="130000"/>
              </a:lnSpc>
              <a:spcBef>
                <a:spcPts val="0"/>
              </a:spcBef>
              <a:spcAft>
                <a:spcPts val="0"/>
              </a:spcAft>
              <a:buClr>
                <a:srgbClr val="231F20"/>
              </a:buClr>
              <a:buSzPts val="4600"/>
              <a:buFont typeface="Questrial"/>
              <a:buNone/>
              <a:defRPr i="0" sz="4600"/>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102" name="Google Shape;102;p14"/>
          <p:cNvSpPr txBox="1"/>
          <p:nvPr>
            <p:ph idx="57" type="body"/>
          </p:nvPr>
        </p:nvSpPr>
        <p:spPr>
          <a:xfrm>
            <a:off x="12397496" y="29362796"/>
            <a:ext cx="3836157" cy="2117567"/>
          </a:xfrm>
          <a:prstGeom prst="rect">
            <a:avLst/>
          </a:prstGeom>
          <a:noFill/>
          <a:ln>
            <a:noFill/>
          </a:ln>
        </p:spPr>
        <p:txBody>
          <a:bodyPr anchorCtr="0" anchor="t"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103" name="Google Shape;103;p14"/>
          <p:cNvSpPr txBox="1"/>
          <p:nvPr>
            <p:ph idx="58" type="body"/>
          </p:nvPr>
        </p:nvSpPr>
        <p:spPr>
          <a:xfrm>
            <a:off x="18065138" y="29362796"/>
            <a:ext cx="2914873" cy="1419067"/>
          </a:xfrm>
          <a:prstGeom prst="rect">
            <a:avLst/>
          </a:prstGeom>
          <a:noFill/>
          <a:ln>
            <a:noFill/>
          </a:ln>
        </p:spPr>
        <p:txBody>
          <a:bodyPr anchorCtr="0" anchor="t"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104" name="Google Shape;104;p14"/>
          <p:cNvSpPr txBox="1"/>
          <p:nvPr>
            <p:ph idx="12" type="sldNum"/>
          </p:nvPr>
        </p:nvSpPr>
        <p:spPr>
          <a:xfrm>
            <a:off x="16061736" y="29939257"/>
            <a:ext cx="1196665" cy="1254647"/>
          </a:xfrm>
          <a:prstGeom prst="rect">
            <a:avLst/>
          </a:prstGeom>
          <a:noFill/>
          <a:ln>
            <a:noFill/>
          </a:ln>
        </p:spPr>
        <p:txBody>
          <a:bodyPr anchorCtr="0" anchor="t" bIns="69450" lIns="69450" spcFirstLastPara="1" rIns="69450" wrap="square" tIns="69450">
            <a:spAutoFit/>
          </a:bodyPr>
          <a:lstStyle>
            <a:lvl1pPr indent="0" lvl="0"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5" name="Shape 105"/>
        <p:cNvGrpSpPr/>
        <p:nvPr/>
      </p:nvGrpSpPr>
      <p:grpSpPr>
        <a:xfrm>
          <a:off x="0" y="0"/>
          <a:ext cx="0" cy="0"/>
          <a:chOff x="0" y="0"/>
          <a:chExt cx="0" cy="0"/>
        </a:xfrm>
      </p:grpSpPr>
      <p:sp>
        <p:nvSpPr>
          <p:cNvPr id="106" name="Google Shape;106;p15"/>
          <p:cNvSpPr txBox="1"/>
          <p:nvPr>
            <p:ph idx="12" type="sldNum"/>
          </p:nvPr>
        </p:nvSpPr>
        <p:spPr>
          <a:xfrm>
            <a:off x="16061736" y="29939257"/>
            <a:ext cx="1196665" cy="1254647"/>
          </a:xfrm>
          <a:prstGeom prst="rect">
            <a:avLst/>
          </a:prstGeom>
          <a:noFill/>
          <a:ln>
            <a:noFill/>
          </a:ln>
        </p:spPr>
        <p:txBody>
          <a:bodyPr anchorCtr="0" anchor="t" bIns="69450" lIns="69450" spcFirstLastPara="1" rIns="69450" wrap="square" tIns="69450">
            <a:spAutoFit/>
          </a:bodyPr>
          <a:lstStyle>
            <a:lvl1pPr indent="0" lvl="0"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p:cSld name="Slide #8">
    <p:spTree>
      <p:nvGrpSpPr>
        <p:cNvPr id="107" name="Shape 107"/>
        <p:cNvGrpSpPr/>
        <p:nvPr/>
      </p:nvGrpSpPr>
      <p:grpSpPr>
        <a:xfrm>
          <a:off x="0" y="0"/>
          <a:ext cx="0" cy="0"/>
          <a:chOff x="0" y="0"/>
          <a:chExt cx="0" cy="0"/>
        </a:xfrm>
      </p:grpSpPr>
      <p:sp>
        <p:nvSpPr>
          <p:cNvPr id="108" name="Google Shape;108;p16"/>
          <p:cNvSpPr/>
          <p:nvPr>
            <p:ph idx="2" type="pic"/>
          </p:nvPr>
        </p:nvSpPr>
        <p:spPr>
          <a:xfrm>
            <a:off x="0" y="0"/>
            <a:ext cx="33337500" cy="42862500"/>
          </a:xfrm>
          <a:prstGeom prst="rect">
            <a:avLst/>
          </a:prstGeom>
          <a:noFill/>
          <a:ln>
            <a:noFill/>
          </a:ln>
        </p:spPr>
      </p:sp>
      <p:sp>
        <p:nvSpPr>
          <p:cNvPr id="109" name="Google Shape;109;p16"/>
          <p:cNvSpPr/>
          <p:nvPr>
            <p:ph idx="3" type="pic"/>
          </p:nvPr>
        </p:nvSpPr>
        <p:spPr>
          <a:xfrm>
            <a:off x="0" y="13003806"/>
            <a:ext cx="17927937" cy="11861297"/>
          </a:xfrm>
          <a:prstGeom prst="rect">
            <a:avLst/>
          </a:prstGeom>
          <a:noFill/>
          <a:ln>
            <a:noFill/>
          </a:ln>
        </p:spPr>
      </p:sp>
      <p:sp>
        <p:nvSpPr>
          <p:cNvPr id="110" name="Google Shape;110;p16"/>
          <p:cNvSpPr txBox="1"/>
          <p:nvPr>
            <p:ph idx="1" type="body"/>
          </p:nvPr>
        </p:nvSpPr>
        <p:spPr>
          <a:xfrm>
            <a:off x="18058964" y="16326643"/>
            <a:ext cx="14331538" cy="2386808"/>
          </a:xfrm>
          <a:prstGeom prst="rect">
            <a:avLst/>
          </a:prstGeom>
          <a:noFill/>
          <a:ln>
            <a:noFill/>
          </a:ln>
        </p:spPr>
        <p:txBody>
          <a:bodyPr anchorCtr="0" anchor="b"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111" name="Google Shape;111;p16"/>
          <p:cNvSpPr txBox="1"/>
          <p:nvPr>
            <p:ph idx="4" type="body"/>
          </p:nvPr>
        </p:nvSpPr>
        <p:spPr>
          <a:xfrm>
            <a:off x="18363251" y="18808969"/>
            <a:ext cx="13309601" cy="4534631"/>
          </a:xfrm>
          <a:prstGeom prst="rect">
            <a:avLst/>
          </a:prstGeom>
          <a:noFill/>
          <a:ln>
            <a:noFill/>
          </a:ln>
        </p:spPr>
        <p:txBody>
          <a:bodyPr anchorCtr="0" anchor="t" bIns="69450" lIns="69450" spcFirstLastPara="1" rIns="69450" wrap="square" tIns="69450">
            <a:spAutoFit/>
          </a:bodyPr>
          <a:lstStyle>
            <a:lvl1pPr indent="-228600" lvl="0" marL="457200" algn="l">
              <a:lnSpc>
                <a:spcPct val="110000"/>
              </a:lnSpc>
              <a:spcBef>
                <a:spcPts val="0"/>
              </a:spcBef>
              <a:spcAft>
                <a:spcPts val="0"/>
              </a:spcAft>
              <a:buClr>
                <a:srgbClr val="231F20"/>
              </a:buClr>
              <a:buSzPts val="5600"/>
              <a:buFont typeface="Questrial"/>
              <a:buNone/>
              <a:defRPr i="0" sz="5600">
                <a:latin typeface="Questrial"/>
                <a:ea typeface="Questrial"/>
                <a:cs typeface="Questrial"/>
                <a:sym typeface="Questria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112" name="Google Shape;112;p16"/>
          <p:cNvSpPr txBox="1"/>
          <p:nvPr>
            <p:ph idx="5" type="body"/>
          </p:nvPr>
        </p:nvSpPr>
        <p:spPr>
          <a:xfrm>
            <a:off x="17575851" y="30204044"/>
            <a:ext cx="13900765" cy="4655027"/>
          </a:xfrm>
          <a:prstGeom prst="rect">
            <a:avLst/>
          </a:prstGeom>
          <a:noFill/>
          <a:ln>
            <a:noFill/>
          </a:ln>
        </p:spPr>
        <p:txBody>
          <a:bodyPr anchorCtr="0" anchor="t" bIns="69450" lIns="69450" spcFirstLastPara="1" rIns="69450" wrap="square" tIns="69450">
            <a:spAutoFit/>
          </a:bodyPr>
          <a:lstStyle>
            <a:lvl1pPr indent="-400050" lvl="0" marL="457200" algn="l">
              <a:lnSpc>
                <a:spcPct val="100000"/>
              </a:lnSpc>
              <a:spcBef>
                <a:spcPts val="200"/>
              </a:spcBef>
              <a:spcAft>
                <a:spcPts val="0"/>
              </a:spcAft>
              <a:buSzPts val="2700"/>
              <a:buChar char="•"/>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113" name="Google Shape;113;p16"/>
          <p:cNvSpPr txBox="1"/>
          <p:nvPr>
            <p:ph idx="6" type="body"/>
          </p:nvPr>
        </p:nvSpPr>
        <p:spPr>
          <a:xfrm>
            <a:off x="17612490" y="40652341"/>
            <a:ext cx="8365872" cy="434341"/>
          </a:xfrm>
          <a:prstGeom prst="rect">
            <a:avLst/>
          </a:prstGeom>
          <a:noFill/>
          <a:ln>
            <a:noFill/>
          </a:ln>
        </p:spPr>
        <p:txBody>
          <a:bodyPr anchorCtr="0" anchor="ctr" bIns="0" lIns="0" spcFirstLastPara="1" rIns="0" wrap="square" tIns="0">
            <a:spAutoFit/>
          </a:bodyPr>
          <a:lstStyle>
            <a:lvl1pPr indent="-228600" lvl="0" marL="457200" algn="ctr">
              <a:lnSpc>
                <a:spcPct val="100000"/>
              </a:lnSpc>
              <a:spcBef>
                <a:spcPts val="0"/>
              </a:spcBef>
              <a:spcAft>
                <a:spcPts val="0"/>
              </a:spcAft>
              <a:buClr>
                <a:srgbClr val="231F20"/>
              </a:buClr>
              <a:buSzPts val="3400"/>
              <a:buFont typeface="Questrial"/>
              <a:buNone/>
              <a:defRPr i="0" sz="3400">
                <a:latin typeface="Questrial"/>
                <a:ea typeface="Questrial"/>
                <a:cs typeface="Questrial"/>
                <a:sym typeface="Questria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114" name="Google Shape;114;p16"/>
          <p:cNvSpPr/>
          <p:nvPr>
            <p:ph idx="7" type="pic"/>
          </p:nvPr>
        </p:nvSpPr>
        <p:spPr>
          <a:xfrm>
            <a:off x="3280951" y="26268957"/>
            <a:ext cx="11366035" cy="16593543"/>
          </a:xfrm>
          <a:prstGeom prst="rect">
            <a:avLst/>
          </a:prstGeom>
          <a:noFill/>
          <a:ln>
            <a:noFill/>
          </a:ln>
        </p:spPr>
      </p:sp>
      <p:sp>
        <p:nvSpPr>
          <p:cNvPr id="115" name="Google Shape;115;p16"/>
          <p:cNvSpPr/>
          <p:nvPr>
            <p:ph idx="8" type="pic"/>
          </p:nvPr>
        </p:nvSpPr>
        <p:spPr>
          <a:xfrm>
            <a:off x="17618282" y="36234941"/>
            <a:ext cx="9195961" cy="4155166"/>
          </a:xfrm>
          <a:prstGeom prst="rect">
            <a:avLst/>
          </a:prstGeom>
          <a:noFill/>
          <a:ln>
            <a:noFill/>
          </a:ln>
        </p:spPr>
      </p:sp>
      <p:sp>
        <p:nvSpPr>
          <p:cNvPr id="116" name="Google Shape;116;p16"/>
          <p:cNvSpPr txBox="1"/>
          <p:nvPr>
            <p:ph idx="9" type="body"/>
          </p:nvPr>
        </p:nvSpPr>
        <p:spPr>
          <a:xfrm>
            <a:off x="18363251" y="24302758"/>
            <a:ext cx="10745312" cy="773907"/>
          </a:xfrm>
          <a:prstGeom prst="rect">
            <a:avLst/>
          </a:prstGeom>
          <a:noFill/>
          <a:ln>
            <a:noFill/>
          </a:ln>
        </p:spPr>
        <p:txBody>
          <a:bodyPr anchorCtr="0" anchor="ctr" bIns="69450" lIns="69450" spcFirstLastPara="1" rIns="69450" wrap="square" tIns="69450">
            <a:spAutoFit/>
          </a:bodyPr>
          <a:lstStyle>
            <a:lvl1pPr indent="-228600" lvl="0" marL="457200" algn="l">
              <a:lnSpc>
                <a:spcPct val="100000"/>
              </a:lnSpc>
              <a:spcBef>
                <a:spcPts val="0"/>
              </a:spcBef>
              <a:spcAft>
                <a:spcPts val="0"/>
              </a:spcAft>
              <a:buClr>
                <a:srgbClr val="D81F27"/>
              </a:buClr>
              <a:buSzPts val="5000"/>
              <a:buFont typeface="Questrial"/>
              <a:buNone/>
              <a:defRPr i="0" sz="5000">
                <a:solidFill>
                  <a:srgbClr val="D81F27"/>
                </a:solidFill>
              </a:defRPr>
            </a:lvl1pPr>
            <a:lvl2pPr indent="-371475" lvl="1" marL="914400" algn="l">
              <a:lnSpc>
                <a:spcPct val="100000"/>
              </a:lnSpc>
              <a:spcBef>
                <a:spcPts val="200"/>
              </a:spcBef>
              <a:spcAft>
                <a:spcPts val="0"/>
              </a:spcAft>
              <a:buSzPts val="2250"/>
              <a:buChar char="•"/>
              <a:defRPr/>
            </a:lvl2pPr>
            <a:lvl3pPr indent="-371475" lvl="2" marL="1371600" algn="l">
              <a:lnSpc>
                <a:spcPct val="100000"/>
              </a:lnSpc>
              <a:spcBef>
                <a:spcPts val="200"/>
              </a:spcBef>
              <a:spcAft>
                <a:spcPts val="0"/>
              </a:spcAft>
              <a:buSzPts val="2250"/>
              <a:buChar char="•"/>
              <a:defRPr/>
            </a:lvl3pPr>
            <a:lvl4pPr indent="-371475" lvl="3" marL="1828800" algn="l">
              <a:lnSpc>
                <a:spcPct val="100000"/>
              </a:lnSpc>
              <a:spcBef>
                <a:spcPts val="200"/>
              </a:spcBef>
              <a:spcAft>
                <a:spcPts val="0"/>
              </a:spcAft>
              <a:buSzPts val="2250"/>
              <a:buChar char="•"/>
              <a:defRPr/>
            </a:lvl4pPr>
            <a:lvl5pPr indent="-371475" lvl="4" marL="2286000" algn="l">
              <a:lnSpc>
                <a:spcPct val="100000"/>
              </a:lnSpc>
              <a:spcBef>
                <a:spcPts val="200"/>
              </a:spcBef>
              <a:spcAft>
                <a:spcPts val="0"/>
              </a:spcAft>
              <a:buSzPts val="2250"/>
              <a:buChar char="•"/>
              <a:defRPr/>
            </a:lvl5pPr>
            <a:lvl6pPr indent="-371475" lvl="5" marL="2743200" algn="l">
              <a:lnSpc>
                <a:spcPct val="100000"/>
              </a:lnSpc>
              <a:spcBef>
                <a:spcPts val="200"/>
              </a:spcBef>
              <a:spcAft>
                <a:spcPts val="0"/>
              </a:spcAft>
              <a:buSzPts val="2250"/>
              <a:buChar char="•"/>
              <a:defRPr/>
            </a:lvl6pPr>
            <a:lvl7pPr indent="-371475" lvl="6" marL="3200400" algn="l">
              <a:lnSpc>
                <a:spcPct val="100000"/>
              </a:lnSpc>
              <a:spcBef>
                <a:spcPts val="200"/>
              </a:spcBef>
              <a:spcAft>
                <a:spcPts val="0"/>
              </a:spcAft>
              <a:buSzPts val="2250"/>
              <a:buChar char="•"/>
              <a:defRPr/>
            </a:lvl7pPr>
            <a:lvl8pPr indent="-371475" lvl="7" marL="3657600" algn="l">
              <a:lnSpc>
                <a:spcPct val="100000"/>
              </a:lnSpc>
              <a:spcBef>
                <a:spcPts val="200"/>
              </a:spcBef>
              <a:spcAft>
                <a:spcPts val="0"/>
              </a:spcAft>
              <a:buSzPts val="2250"/>
              <a:buChar char="•"/>
              <a:defRPr/>
            </a:lvl8pPr>
            <a:lvl9pPr indent="-371475" lvl="8" marL="4114800" algn="l">
              <a:lnSpc>
                <a:spcPct val="100000"/>
              </a:lnSpc>
              <a:spcBef>
                <a:spcPts val="200"/>
              </a:spcBef>
              <a:spcAft>
                <a:spcPts val="0"/>
              </a:spcAft>
              <a:buSzPts val="2250"/>
              <a:buChar char="•"/>
              <a:defRPr/>
            </a:lvl9pPr>
          </a:lstStyle>
          <a:p/>
        </p:txBody>
      </p:sp>
      <p:sp>
        <p:nvSpPr>
          <p:cNvPr id="117" name="Google Shape;117;p16"/>
          <p:cNvSpPr txBox="1"/>
          <p:nvPr>
            <p:ph idx="12" type="sldNum"/>
          </p:nvPr>
        </p:nvSpPr>
        <p:spPr>
          <a:xfrm>
            <a:off x="16061736" y="29939257"/>
            <a:ext cx="1196665" cy="1254647"/>
          </a:xfrm>
          <a:prstGeom prst="rect">
            <a:avLst/>
          </a:prstGeom>
          <a:noFill/>
          <a:ln>
            <a:noFill/>
          </a:ln>
        </p:spPr>
        <p:txBody>
          <a:bodyPr anchorCtr="0" anchor="t" bIns="69450" lIns="69450" spcFirstLastPara="1" rIns="69450" wrap="square" tIns="69450">
            <a:spAutoFit/>
          </a:bodyPr>
          <a:lstStyle>
            <a:lvl1pPr indent="0" lvl="0"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7400"/>
              <a:buFont typeface="Helvetica Neue Light"/>
              <a:buNone/>
              <a:defRPr sz="7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118" name="Shape 118"/>
        <p:cNvGrpSpPr/>
        <p:nvPr/>
      </p:nvGrpSpPr>
      <p:grpSpPr>
        <a:xfrm>
          <a:off x="0" y="0"/>
          <a:ext cx="0" cy="0"/>
          <a:chOff x="0" y="0"/>
          <a:chExt cx="0" cy="0"/>
        </a:xfrm>
      </p:grpSpPr>
      <p:sp>
        <p:nvSpPr>
          <p:cNvPr id="119" name="Google Shape;119;g32fbae9c3e9_0_29"/>
          <p:cNvSpPr txBox="1"/>
          <p:nvPr>
            <p:ph idx="12" type="sldNum"/>
          </p:nvPr>
        </p:nvSpPr>
        <p:spPr>
          <a:xfrm>
            <a:off x="16061736" y="29939257"/>
            <a:ext cx="1196700" cy="1279200"/>
          </a:xfrm>
          <a:prstGeom prst="rect">
            <a:avLst/>
          </a:prstGeom>
          <a:noFill/>
          <a:ln>
            <a:noFill/>
          </a:ln>
        </p:spPr>
        <p:txBody>
          <a:bodyPr anchorCtr="0" anchor="t" bIns="69450" lIns="69450" spcFirstLastPara="1" rIns="69450" wrap="square" tIns="69450">
            <a:spAutoFit/>
          </a:bodyPr>
          <a:lstStyle>
            <a:lvl1pPr indent="0" lvl="0" marL="0" marR="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2309316" y="12541250"/>
            <a:ext cx="28718868" cy="3125391"/>
          </a:xfrm>
          <a:prstGeom prst="rect">
            <a:avLst/>
          </a:prstGeom>
          <a:noFill/>
          <a:ln>
            <a:noFill/>
          </a:ln>
        </p:spPr>
        <p:txBody>
          <a:bodyPr anchorCtr="0" anchor="ctr" bIns="69450" lIns="69450" spcFirstLastPara="1" rIns="69450" wrap="square" tIns="69450">
            <a:normAutofit/>
          </a:bodyPr>
          <a:lstStyle>
            <a:lvl1pPr lvl="0" marR="0" rtl="0" algn="l">
              <a:lnSpc>
                <a:spcPct val="90000"/>
              </a:lnSpc>
              <a:spcBef>
                <a:spcPts val="0"/>
              </a:spcBef>
              <a:spcAft>
                <a:spcPts val="0"/>
              </a:spcAft>
              <a:buClr>
                <a:srgbClr val="000000"/>
              </a:buClr>
              <a:buSzPts val="19600"/>
              <a:buFont typeface="Montserrat"/>
              <a:buNone/>
              <a:defRPr b="1" i="0" sz="19600" u="none" cap="none" strike="noStrike">
                <a:solidFill>
                  <a:srgbClr val="000000"/>
                </a:solidFill>
                <a:latin typeface="Montserrat"/>
                <a:ea typeface="Montserrat"/>
                <a:cs typeface="Montserrat"/>
                <a:sym typeface="Montserrat"/>
              </a:defRPr>
            </a:lvl1pPr>
            <a:lvl2pPr lvl="1" marR="0" rtl="0" algn="l">
              <a:lnSpc>
                <a:spcPct val="90000"/>
              </a:lnSpc>
              <a:spcBef>
                <a:spcPts val="0"/>
              </a:spcBef>
              <a:spcAft>
                <a:spcPts val="0"/>
              </a:spcAft>
              <a:buClr>
                <a:srgbClr val="000000"/>
              </a:buClr>
              <a:buSzPts val="19600"/>
              <a:buFont typeface="Montserrat"/>
              <a:buNone/>
              <a:defRPr b="1" i="0" sz="19600" u="none" cap="none" strike="noStrike">
                <a:solidFill>
                  <a:srgbClr val="000000"/>
                </a:solidFill>
                <a:latin typeface="Montserrat"/>
                <a:ea typeface="Montserrat"/>
                <a:cs typeface="Montserrat"/>
                <a:sym typeface="Montserrat"/>
              </a:defRPr>
            </a:lvl2pPr>
            <a:lvl3pPr lvl="2" marR="0" rtl="0" algn="l">
              <a:lnSpc>
                <a:spcPct val="90000"/>
              </a:lnSpc>
              <a:spcBef>
                <a:spcPts val="0"/>
              </a:spcBef>
              <a:spcAft>
                <a:spcPts val="0"/>
              </a:spcAft>
              <a:buClr>
                <a:srgbClr val="000000"/>
              </a:buClr>
              <a:buSzPts val="19600"/>
              <a:buFont typeface="Montserrat"/>
              <a:buNone/>
              <a:defRPr b="1" i="0" sz="19600" u="none" cap="none" strike="noStrike">
                <a:solidFill>
                  <a:srgbClr val="000000"/>
                </a:solidFill>
                <a:latin typeface="Montserrat"/>
                <a:ea typeface="Montserrat"/>
                <a:cs typeface="Montserrat"/>
                <a:sym typeface="Montserrat"/>
              </a:defRPr>
            </a:lvl3pPr>
            <a:lvl4pPr lvl="3" marR="0" rtl="0" algn="l">
              <a:lnSpc>
                <a:spcPct val="90000"/>
              </a:lnSpc>
              <a:spcBef>
                <a:spcPts val="0"/>
              </a:spcBef>
              <a:spcAft>
                <a:spcPts val="0"/>
              </a:spcAft>
              <a:buClr>
                <a:srgbClr val="000000"/>
              </a:buClr>
              <a:buSzPts val="19600"/>
              <a:buFont typeface="Montserrat"/>
              <a:buNone/>
              <a:defRPr b="1" i="0" sz="19600" u="none" cap="none" strike="noStrike">
                <a:solidFill>
                  <a:srgbClr val="000000"/>
                </a:solidFill>
                <a:latin typeface="Montserrat"/>
                <a:ea typeface="Montserrat"/>
                <a:cs typeface="Montserrat"/>
                <a:sym typeface="Montserrat"/>
              </a:defRPr>
            </a:lvl4pPr>
            <a:lvl5pPr lvl="4" marR="0" rtl="0" algn="l">
              <a:lnSpc>
                <a:spcPct val="90000"/>
              </a:lnSpc>
              <a:spcBef>
                <a:spcPts val="0"/>
              </a:spcBef>
              <a:spcAft>
                <a:spcPts val="0"/>
              </a:spcAft>
              <a:buClr>
                <a:srgbClr val="000000"/>
              </a:buClr>
              <a:buSzPts val="19600"/>
              <a:buFont typeface="Montserrat"/>
              <a:buNone/>
              <a:defRPr b="1" i="0" sz="19600" u="none" cap="none" strike="noStrike">
                <a:solidFill>
                  <a:srgbClr val="000000"/>
                </a:solidFill>
                <a:latin typeface="Montserrat"/>
                <a:ea typeface="Montserrat"/>
                <a:cs typeface="Montserrat"/>
                <a:sym typeface="Montserrat"/>
              </a:defRPr>
            </a:lvl5pPr>
            <a:lvl6pPr lvl="5" marR="0" rtl="0" algn="l">
              <a:lnSpc>
                <a:spcPct val="90000"/>
              </a:lnSpc>
              <a:spcBef>
                <a:spcPts val="0"/>
              </a:spcBef>
              <a:spcAft>
                <a:spcPts val="0"/>
              </a:spcAft>
              <a:buClr>
                <a:srgbClr val="000000"/>
              </a:buClr>
              <a:buSzPts val="19600"/>
              <a:buFont typeface="Montserrat"/>
              <a:buNone/>
              <a:defRPr b="1" i="0" sz="19600" u="none" cap="none" strike="noStrike">
                <a:solidFill>
                  <a:srgbClr val="000000"/>
                </a:solidFill>
                <a:latin typeface="Montserrat"/>
                <a:ea typeface="Montserrat"/>
                <a:cs typeface="Montserrat"/>
                <a:sym typeface="Montserrat"/>
              </a:defRPr>
            </a:lvl6pPr>
            <a:lvl7pPr lvl="6" marR="0" rtl="0" algn="l">
              <a:lnSpc>
                <a:spcPct val="90000"/>
              </a:lnSpc>
              <a:spcBef>
                <a:spcPts val="0"/>
              </a:spcBef>
              <a:spcAft>
                <a:spcPts val="0"/>
              </a:spcAft>
              <a:buClr>
                <a:srgbClr val="000000"/>
              </a:buClr>
              <a:buSzPts val="19600"/>
              <a:buFont typeface="Montserrat"/>
              <a:buNone/>
              <a:defRPr b="1" i="0" sz="19600" u="none" cap="none" strike="noStrike">
                <a:solidFill>
                  <a:srgbClr val="000000"/>
                </a:solidFill>
                <a:latin typeface="Montserrat"/>
                <a:ea typeface="Montserrat"/>
                <a:cs typeface="Montserrat"/>
                <a:sym typeface="Montserrat"/>
              </a:defRPr>
            </a:lvl7pPr>
            <a:lvl8pPr lvl="7" marR="0" rtl="0" algn="l">
              <a:lnSpc>
                <a:spcPct val="90000"/>
              </a:lnSpc>
              <a:spcBef>
                <a:spcPts val="0"/>
              </a:spcBef>
              <a:spcAft>
                <a:spcPts val="0"/>
              </a:spcAft>
              <a:buClr>
                <a:srgbClr val="000000"/>
              </a:buClr>
              <a:buSzPts val="19600"/>
              <a:buFont typeface="Montserrat"/>
              <a:buNone/>
              <a:defRPr b="1" i="0" sz="19600" u="none" cap="none" strike="noStrike">
                <a:solidFill>
                  <a:srgbClr val="000000"/>
                </a:solidFill>
                <a:latin typeface="Montserrat"/>
                <a:ea typeface="Montserrat"/>
                <a:cs typeface="Montserrat"/>
                <a:sym typeface="Montserrat"/>
              </a:defRPr>
            </a:lvl8pPr>
            <a:lvl9pPr lvl="8" marR="0" rtl="0" algn="l">
              <a:lnSpc>
                <a:spcPct val="90000"/>
              </a:lnSpc>
              <a:spcBef>
                <a:spcPts val="0"/>
              </a:spcBef>
              <a:spcAft>
                <a:spcPts val="0"/>
              </a:spcAft>
              <a:buClr>
                <a:srgbClr val="000000"/>
              </a:buClr>
              <a:buSzPts val="19600"/>
              <a:buFont typeface="Montserrat"/>
              <a:buNone/>
              <a:defRPr b="1" i="0" sz="19600" u="none" cap="none" strike="noStrike">
                <a:solidFill>
                  <a:srgbClr val="000000"/>
                </a:solidFill>
                <a:latin typeface="Montserrat"/>
                <a:ea typeface="Montserrat"/>
                <a:cs typeface="Montserrat"/>
                <a:sym typeface="Montserrat"/>
              </a:defRPr>
            </a:lvl9pPr>
          </a:lstStyle>
          <a:p/>
        </p:txBody>
      </p:sp>
      <p:sp>
        <p:nvSpPr>
          <p:cNvPr id="7" name="Google Shape;7;p9"/>
          <p:cNvSpPr txBox="1"/>
          <p:nvPr>
            <p:ph idx="1" type="body"/>
          </p:nvPr>
        </p:nvSpPr>
        <p:spPr>
          <a:xfrm>
            <a:off x="2309316" y="16361171"/>
            <a:ext cx="28718868" cy="12709923"/>
          </a:xfrm>
          <a:prstGeom prst="rect">
            <a:avLst/>
          </a:prstGeom>
          <a:noFill/>
          <a:ln>
            <a:noFill/>
          </a:ln>
        </p:spPr>
        <p:txBody>
          <a:bodyPr anchorCtr="0" anchor="ctr" bIns="69450" lIns="69450" spcFirstLastPara="1" rIns="69450" wrap="square" tIns="69450">
            <a:normAutofit/>
          </a:bodyPr>
          <a:lstStyle>
            <a:lvl1pPr indent="-714375" lvl="0" marL="457200" marR="0" rtl="0" algn="l">
              <a:lnSpc>
                <a:spcPct val="100000"/>
              </a:lnSpc>
              <a:spcBef>
                <a:spcPts val="200"/>
              </a:spcBef>
              <a:spcAft>
                <a:spcPts val="0"/>
              </a:spcAft>
              <a:buClr>
                <a:srgbClr val="D81F27"/>
              </a:buClr>
              <a:buSzPts val="7650"/>
              <a:buFont typeface="Questrial"/>
              <a:buChar char="•"/>
              <a:defRPr b="0" i="1" sz="5100" u="none" cap="none" strike="noStrike">
                <a:solidFill>
                  <a:srgbClr val="231F20"/>
                </a:solidFill>
                <a:latin typeface="Questrial"/>
                <a:ea typeface="Questrial"/>
                <a:cs typeface="Questrial"/>
                <a:sym typeface="Questrial"/>
              </a:defRPr>
            </a:lvl1pPr>
            <a:lvl2pPr indent="-633412" lvl="1" marL="914400" marR="0" rtl="0" algn="l">
              <a:lnSpc>
                <a:spcPct val="100000"/>
              </a:lnSpc>
              <a:spcBef>
                <a:spcPts val="200"/>
              </a:spcBef>
              <a:spcAft>
                <a:spcPts val="0"/>
              </a:spcAft>
              <a:buClr>
                <a:srgbClr val="D81F27"/>
              </a:buClr>
              <a:buSzPts val="6375"/>
              <a:buFont typeface="Questrial"/>
              <a:buChar char="•"/>
              <a:defRPr b="0" i="1" sz="5100" u="none" cap="none" strike="noStrike">
                <a:solidFill>
                  <a:srgbClr val="231F20"/>
                </a:solidFill>
                <a:latin typeface="Questrial"/>
                <a:ea typeface="Questrial"/>
                <a:cs typeface="Questrial"/>
                <a:sym typeface="Questrial"/>
              </a:defRPr>
            </a:lvl2pPr>
            <a:lvl3pPr indent="-633412" lvl="2" marL="1371600" marR="0" rtl="0" algn="l">
              <a:lnSpc>
                <a:spcPct val="100000"/>
              </a:lnSpc>
              <a:spcBef>
                <a:spcPts val="200"/>
              </a:spcBef>
              <a:spcAft>
                <a:spcPts val="0"/>
              </a:spcAft>
              <a:buClr>
                <a:srgbClr val="D81F27"/>
              </a:buClr>
              <a:buSzPts val="6375"/>
              <a:buFont typeface="Questrial"/>
              <a:buChar char="•"/>
              <a:defRPr b="0" i="1" sz="5100" u="none" cap="none" strike="noStrike">
                <a:solidFill>
                  <a:srgbClr val="231F20"/>
                </a:solidFill>
                <a:latin typeface="Questrial"/>
                <a:ea typeface="Questrial"/>
                <a:cs typeface="Questrial"/>
                <a:sym typeface="Questrial"/>
              </a:defRPr>
            </a:lvl3pPr>
            <a:lvl4pPr indent="-633412" lvl="3" marL="1828800" marR="0" rtl="0" algn="l">
              <a:lnSpc>
                <a:spcPct val="100000"/>
              </a:lnSpc>
              <a:spcBef>
                <a:spcPts val="200"/>
              </a:spcBef>
              <a:spcAft>
                <a:spcPts val="0"/>
              </a:spcAft>
              <a:buClr>
                <a:srgbClr val="D81F27"/>
              </a:buClr>
              <a:buSzPts val="6375"/>
              <a:buFont typeface="Questrial"/>
              <a:buChar char="•"/>
              <a:defRPr b="0" i="1" sz="5100" u="none" cap="none" strike="noStrike">
                <a:solidFill>
                  <a:srgbClr val="231F20"/>
                </a:solidFill>
                <a:latin typeface="Questrial"/>
                <a:ea typeface="Questrial"/>
                <a:cs typeface="Questrial"/>
                <a:sym typeface="Questrial"/>
              </a:defRPr>
            </a:lvl4pPr>
            <a:lvl5pPr indent="-633412" lvl="4" marL="2286000" marR="0" rtl="0" algn="l">
              <a:lnSpc>
                <a:spcPct val="100000"/>
              </a:lnSpc>
              <a:spcBef>
                <a:spcPts val="200"/>
              </a:spcBef>
              <a:spcAft>
                <a:spcPts val="0"/>
              </a:spcAft>
              <a:buClr>
                <a:srgbClr val="D81F27"/>
              </a:buClr>
              <a:buSzPts val="6375"/>
              <a:buFont typeface="Questrial"/>
              <a:buChar char="•"/>
              <a:defRPr b="0" i="1" sz="5100" u="none" cap="none" strike="noStrike">
                <a:solidFill>
                  <a:srgbClr val="231F20"/>
                </a:solidFill>
                <a:latin typeface="Questrial"/>
                <a:ea typeface="Questrial"/>
                <a:cs typeface="Questrial"/>
                <a:sym typeface="Questrial"/>
              </a:defRPr>
            </a:lvl5pPr>
            <a:lvl6pPr indent="-633412" lvl="5" marL="2743200" marR="0" rtl="0" algn="l">
              <a:lnSpc>
                <a:spcPct val="100000"/>
              </a:lnSpc>
              <a:spcBef>
                <a:spcPts val="200"/>
              </a:spcBef>
              <a:spcAft>
                <a:spcPts val="0"/>
              </a:spcAft>
              <a:buClr>
                <a:srgbClr val="D81F27"/>
              </a:buClr>
              <a:buSzPts val="6375"/>
              <a:buFont typeface="Questrial"/>
              <a:buChar char="•"/>
              <a:defRPr b="0" i="1" sz="5100" u="none" cap="none" strike="noStrike">
                <a:solidFill>
                  <a:srgbClr val="231F20"/>
                </a:solidFill>
                <a:latin typeface="Questrial"/>
                <a:ea typeface="Questrial"/>
                <a:cs typeface="Questrial"/>
                <a:sym typeface="Questrial"/>
              </a:defRPr>
            </a:lvl6pPr>
            <a:lvl7pPr indent="-633412" lvl="6" marL="3200400" marR="0" rtl="0" algn="l">
              <a:lnSpc>
                <a:spcPct val="100000"/>
              </a:lnSpc>
              <a:spcBef>
                <a:spcPts val="200"/>
              </a:spcBef>
              <a:spcAft>
                <a:spcPts val="0"/>
              </a:spcAft>
              <a:buClr>
                <a:srgbClr val="D81F27"/>
              </a:buClr>
              <a:buSzPts val="6375"/>
              <a:buFont typeface="Questrial"/>
              <a:buChar char="•"/>
              <a:defRPr b="0" i="1" sz="5100" u="none" cap="none" strike="noStrike">
                <a:solidFill>
                  <a:srgbClr val="231F20"/>
                </a:solidFill>
                <a:latin typeface="Questrial"/>
                <a:ea typeface="Questrial"/>
                <a:cs typeface="Questrial"/>
                <a:sym typeface="Questrial"/>
              </a:defRPr>
            </a:lvl7pPr>
            <a:lvl8pPr indent="-633412" lvl="7" marL="3657600" marR="0" rtl="0" algn="l">
              <a:lnSpc>
                <a:spcPct val="100000"/>
              </a:lnSpc>
              <a:spcBef>
                <a:spcPts val="200"/>
              </a:spcBef>
              <a:spcAft>
                <a:spcPts val="0"/>
              </a:spcAft>
              <a:buClr>
                <a:srgbClr val="D81F27"/>
              </a:buClr>
              <a:buSzPts val="6375"/>
              <a:buFont typeface="Questrial"/>
              <a:buChar char="•"/>
              <a:defRPr b="0" i="1" sz="5100" u="none" cap="none" strike="noStrike">
                <a:solidFill>
                  <a:srgbClr val="231F20"/>
                </a:solidFill>
                <a:latin typeface="Questrial"/>
                <a:ea typeface="Questrial"/>
                <a:cs typeface="Questrial"/>
                <a:sym typeface="Questrial"/>
              </a:defRPr>
            </a:lvl8pPr>
            <a:lvl9pPr indent="-633412" lvl="8" marL="4114800" marR="0" rtl="0" algn="l">
              <a:lnSpc>
                <a:spcPct val="100000"/>
              </a:lnSpc>
              <a:spcBef>
                <a:spcPts val="200"/>
              </a:spcBef>
              <a:spcAft>
                <a:spcPts val="0"/>
              </a:spcAft>
              <a:buClr>
                <a:srgbClr val="D81F27"/>
              </a:buClr>
              <a:buSzPts val="6375"/>
              <a:buFont typeface="Questrial"/>
              <a:buChar char="•"/>
              <a:defRPr b="0" i="1" sz="5100" u="none" cap="none" strike="noStrike">
                <a:solidFill>
                  <a:srgbClr val="231F20"/>
                </a:solidFill>
                <a:latin typeface="Questrial"/>
                <a:ea typeface="Questrial"/>
                <a:cs typeface="Questrial"/>
                <a:sym typeface="Questrial"/>
              </a:defRPr>
            </a:lvl9pPr>
          </a:lstStyle>
          <a:p/>
        </p:txBody>
      </p:sp>
      <p:sp>
        <p:nvSpPr>
          <p:cNvPr id="8" name="Google Shape;8;p9"/>
          <p:cNvSpPr txBox="1"/>
          <p:nvPr>
            <p:ph idx="12" type="sldNum"/>
          </p:nvPr>
        </p:nvSpPr>
        <p:spPr>
          <a:xfrm>
            <a:off x="16061736" y="29939257"/>
            <a:ext cx="1196665" cy="1254647"/>
          </a:xfrm>
          <a:prstGeom prst="rect">
            <a:avLst/>
          </a:prstGeom>
          <a:noFill/>
          <a:ln>
            <a:noFill/>
          </a:ln>
        </p:spPr>
        <p:txBody>
          <a:bodyPr anchorCtr="0" anchor="t" bIns="69450" lIns="69450" spcFirstLastPara="1" rIns="69450" wrap="square" tIns="69450">
            <a:spAutoFit/>
          </a:bodyPr>
          <a:lstStyle>
            <a:lvl1pPr indent="0" lvl="0" marL="0" marR="0" rtl="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7400"/>
              <a:buFont typeface="Helvetica Neue Light"/>
              <a:buNone/>
              <a:defRPr b="0" i="0" sz="7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4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3.jpg"/><Relationship Id="rId4" Type="http://schemas.openxmlformats.org/officeDocument/2006/relationships/image" Target="../media/image36.png"/><Relationship Id="rId5" Type="http://schemas.openxmlformats.org/officeDocument/2006/relationships/image" Target="../media/image46.png"/><Relationship Id="rId6" Type="http://schemas.openxmlformats.org/officeDocument/2006/relationships/image" Target="../media/image4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brycenpotts.kw.com/" TargetMode="External"/><Relationship Id="rId4" Type="http://schemas.openxmlformats.org/officeDocument/2006/relationships/image" Target="../media/image6.jpg"/><Relationship Id="rId5" Type="http://schemas.openxmlformats.org/officeDocument/2006/relationships/image" Target="../media/image2.jpg"/><Relationship Id="rId6" Type="http://schemas.openxmlformats.org/officeDocument/2006/relationships/image" Target="../media/image3.jpg"/><Relationship Id="rId7" Type="http://schemas.openxmlformats.org/officeDocument/2006/relationships/image" Target="../media/image4.jpg"/></Relationships>
</file>

<file path=ppt/slides/_rels/slide4.xml.rels><?xml version="1.0" encoding="UTF-8" standalone="yes"?><Relationships xmlns="http://schemas.openxmlformats.org/package/2006/relationships"><Relationship Id="rId20" Type="http://schemas.openxmlformats.org/officeDocument/2006/relationships/image" Target="../media/image24.png"/><Relationship Id="rId11" Type="http://schemas.openxmlformats.org/officeDocument/2006/relationships/image" Target="../media/image15.png"/><Relationship Id="rId10" Type="http://schemas.openxmlformats.org/officeDocument/2006/relationships/image" Target="../media/image14.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32.png"/><Relationship Id="rId9" Type="http://schemas.openxmlformats.org/officeDocument/2006/relationships/image" Target="../media/image13.png"/><Relationship Id="rId15" Type="http://schemas.openxmlformats.org/officeDocument/2006/relationships/image" Target="../media/image18.png"/><Relationship Id="rId14" Type="http://schemas.openxmlformats.org/officeDocument/2006/relationships/image" Target="../media/image17.png"/><Relationship Id="rId17" Type="http://schemas.openxmlformats.org/officeDocument/2006/relationships/image" Target="../media/image20.png"/><Relationship Id="rId16" Type="http://schemas.openxmlformats.org/officeDocument/2006/relationships/image" Target="../media/image19.png"/><Relationship Id="rId5" Type="http://schemas.openxmlformats.org/officeDocument/2006/relationships/image" Target="../media/image9.png"/><Relationship Id="rId19" Type="http://schemas.openxmlformats.org/officeDocument/2006/relationships/image" Target="../media/image23.png"/><Relationship Id="rId6" Type="http://schemas.openxmlformats.org/officeDocument/2006/relationships/image" Target="../media/image10.png"/><Relationship Id="rId18" Type="http://schemas.openxmlformats.org/officeDocument/2006/relationships/image" Target="../media/image22.png"/><Relationship Id="rId7" Type="http://schemas.openxmlformats.org/officeDocument/2006/relationships/image" Target="../media/image12.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Image" id="124" name="Google Shape;124;p1"/>
          <p:cNvPicPr preferRelativeResize="0"/>
          <p:nvPr>
            <p:ph idx="2" type="pic"/>
          </p:nvPr>
        </p:nvPicPr>
        <p:blipFill rotWithShape="1">
          <a:blip r:embed="rId3">
            <a:alphaModFix/>
          </a:blip>
          <a:srcRect b="0" l="0" r="0" t="0"/>
          <a:stretch/>
        </p:blipFill>
        <p:spPr>
          <a:xfrm>
            <a:off x="0" y="0"/>
            <a:ext cx="33337500" cy="42862500"/>
          </a:xfrm>
          <a:prstGeom prst="rect">
            <a:avLst/>
          </a:prstGeom>
          <a:noFill/>
          <a:ln>
            <a:noFill/>
          </a:ln>
        </p:spPr>
      </p:pic>
      <p:pic>
        <p:nvPicPr>
          <p:cNvPr descr="Image" id="125" name="Google Shape;125;p1"/>
          <p:cNvPicPr preferRelativeResize="0"/>
          <p:nvPr>
            <p:ph idx="4" type="pic"/>
          </p:nvPr>
        </p:nvPicPr>
        <p:blipFill rotWithShape="1">
          <a:blip r:embed="rId4">
            <a:alphaModFix/>
          </a:blip>
          <a:srcRect b="0" l="0" r="0" t="0"/>
          <a:stretch/>
        </p:blipFill>
        <p:spPr>
          <a:xfrm>
            <a:off x="20134341" y="35909640"/>
            <a:ext cx="11260306" cy="5089492"/>
          </a:xfrm>
          <a:prstGeom prst="rect">
            <a:avLst/>
          </a:prstGeom>
          <a:noFill/>
          <a:ln>
            <a:noFill/>
          </a:ln>
        </p:spPr>
      </p:pic>
      <p:sp>
        <p:nvSpPr>
          <p:cNvPr id="126" name="Google Shape;126;p1"/>
          <p:cNvSpPr txBox="1"/>
          <p:nvPr>
            <p:ph idx="1" type="body"/>
          </p:nvPr>
        </p:nvSpPr>
        <p:spPr>
          <a:xfrm>
            <a:off x="1607175" y="3971750"/>
            <a:ext cx="11260200" cy="8286000"/>
          </a:xfrm>
          <a:prstGeom prst="rect">
            <a:avLst/>
          </a:prstGeom>
          <a:noFill/>
          <a:ln>
            <a:noFill/>
          </a:ln>
        </p:spPr>
        <p:txBody>
          <a:bodyPr anchorCtr="0" anchor="t" bIns="69450" lIns="69450" spcFirstLastPara="1" rIns="69450" wrap="square" tIns="69450">
            <a:spAutoFit/>
          </a:bodyPr>
          <a:lstStyle/>
          <a:p>
            <a:pPr indent="0" lvl="0" marL="0" rtl="0" algn="l">
              <a:lnSpc>
                <a:spcPct val="90000"/>
              </a:lnSpc>
              <a:spcBef>
                <a:spcPts val="0"/>
              </a:spcBef>
              <a:spcAft>
                <a:spcPts val="0"/>
              </a:spcAft>
              <a:buClr>
                <a:srgbClr val="000000"/>
              </a:buClr>
              <a:buSzPts val="19600"/>
              <a:buFont typeface="Montserrat"/>
              <a:buNone/>
            </a:pPr>
            <a:r>
              <a:rPr b="1" i="0" lang="en-US" sz="19600">
                <a:solidFill>
                  <a:srgbClr val="000000"/>
                </a:solidFill>
                <a:latin typeface="Montserrat"/>
                <a:ea typeface="Montserrat"/>
                <a:cs typeface="Montserrat"/>
                <a:sym typeface="Montserrat"/>
              </a:rPr>
              <a:t>HOME</a:t>
            </a:r>
            <a:endParaRPr/>
          </a:p>
          <a:p>
            <a:pPr indent="0" lvl="0" marL="0" rtl="0" algn="l">
              <a:lnSpc>
                <a:spcPct val="90000"/>
              </a:lnSpc>
              <a:spcBef>
                <a:spcPts val="0"/>
              </a:spcBef>
              <a:spcAft>
                <a:spcPts val="0"/>
              </a:spcAft>
              <a:buClr>
                <a:srgbClr val="000000"/>
              </a:buClr>
              <a:buSzPts val="19600"/>
              <a:buFont typeface="Montserrat"/>
              <a:buNone/>
            </a:pPr>
            <a:r>
              <a:rPr b="1" i="0" lang="en-US" sz="19600">
                <a:solidFill>
                  <a:srgbClr val="000000"/>
                </a:solidFill>
                <a:latin typeface="Montserrat"/>
                <a:ea typeface="Montserrat"/>
                <a:cs typeface="Montserrat"/>
                <a:sym typeface="Montserrat"/>
              </a:rPr>
              <a:t>BUYERS</a:t>
            </a:r>
            <a:endParaRPr/>
          </a:p>
          <a:p>
            <a:pPr indent="0" lvl="0" marL="0" rtl="0" algn="l">
              <a:lnSpc>
                <a:spcPct val="90000"/>
              </a:lnSpc>
              <a:spcBef>
                <a:spcPts val="0"/>
              </a:spcBef>
              <a:spcAft>
                <a:spcPts val="0"/>
              </a:spcAft>
              <a:buClr>
                <a:srgbClr val="D81F27"/>
              </a:buClr>
              <a:buSzPts val="19600"/>
              <a:buFont typeface="Montserrat"/>
              <a:buNone/>
            </a:pPr>
            <a:r>
              <a:rPr b="1" i="0" lang="en-US" sz="19600">
                <a:solidFill>
                  <a:srgbClr val="D81F27"/>
                </a:solidFill>
                <a:latin typeface="Montserrat"/>
                <a:ea typeface="Montserrat"/>
                <a:cs typeface="Montserrat"/>
                <a:sym typeface="Montserrat"/>
              </a:rPr>
              <a:t>GUIDE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Image" id="238" name="Google Shape;238;p8"/>
          <p:cNvPicPr preferRelativeResize="0"/>
          <p:nvPr>
            <p:ph idx="2" type="pic"/>
          </p:nvPr>
        </p:nvPicPr>
        <p:blipFill rotWithShape="1">
          <a:blip r:embed="rId3">
            <a:alphaModFix/>
          </a:blip>
          <a:srcRect b="0" l="0" r="0" t="0"/>
          <a:stretch/>
        </p:blipFill>
        <p:spPr>
          <a:xfrm>
            <a:off x="0" y="0"/>
            <a:ext cx="33337500" cy="42862503"/>
          </a:xfrm>
          <a:prstGeom prst="rect">
            <a:avLst/>
          </a:prstGeom>
          <a:noFill/>
          <a:ln>
            <a:noFill/>
          </a:ln>
        </p:spPr>
      </p:pic>
      <p:pic>
        <p:nvPicPr>
          <p:cNvPr descr="Image" id="239" name="Google Shape;239;p8"/>
          <p:cNvPicPr preferRelativeResize="0"/>
          <p:nvPr>
            <p:ph idx="3" type="pic"/>
          </p:nvPr>
        </p:nvPicPr>
        <p:blipFill rotWithShape="1">
          <a:blip r:embed="rId4">
            <a:alphaModFix/>
          </a:blip>
          <a:srcRect b="0" l="0" r="0" t="0"/>
          <a:stretch/>
        </p:blipFill>
        <p:spPr>
          <a:xfrm>
            <a:off x="0" y="13003806"/>
            <a:ext cx="17927937" cy="11861297"/>
          </a:xfrm>
          <a:prstGeom prst="rect">
            <a:avLst/>
          </a:prstGeom>
          <a:noFill/>
          <a:ln>
            <a:noFill/>
          </a:ln>
        </p:spPr>
      </p:pic>
      <p:sp>
        <p:nvSpPr>
          <p:cNvPr id="240" name="Google Shape;240;p8"/>
          <p:cNvSpPr txBox="1"/>
          <p:nvPr>
            <p:ph idx="4" type="body"/>
          </p:nvPr>
        </p:nvSpPr>
        <p:spPr>
          <a:xfrm>
            <a:off x="18363251" y="18808969"/>
            <a:ext cx="13309500" cy="1002300"/>
          </a:xfrm>
          <a:prstGeom prst="rect">
            <a:avLst/>
          </a:prstGeom>
          <a:noFill/>
          <a:ln>
            <a:noFill/>
          </a:ln>
        </p:spPr>
        <p:txBody>
          <a:bodyPr anchorCtr="0" anchor="t" bIns="69450" lIns="69450" spcFirstLastPara="1" rIns="69450" wrap="square" tIns="69450">
            <a:spAutoFit/>
          </a:bodyPr>
          <a:lstStyle/>
          <a:p>
            <a:pPr indent="0" lvl="0" marL="0" rtl="0" algn="l">
              <a:lnSpc>
                <a:spcPct val="110000"/>
              </a:lnSpc>
              <a:spcBef>
                <a:spcPts val="0"/>
              </a:spcBef>
              <a:spcAft>
                <a:spcPts val="0"/>
              </a:spcAft>
              <a:buClr>
                <a:srgbClr val="231F20"/>
              </a:buClr>
              <a:buSzPts val="5600"/>
              <a:buFont typeface="Questrial"/>
              <a:buNone/>
            </a:pPr>
            <a:r>
              <a:t/>
            </a:r>
            <a:endParaRPr/>
          </a:p>
        </p:txBody>
      </p:sp>
      <p:sp>
        <p:nvSpPr>
          <p:cNvPr id="241" name="Google Shape;241;p8"/>
          <p:cNvSpPr txBox="1"/>
          <p:nvPr>
            <p:ph idx="5" type="body"/>
          </p:nvPr>
        </p:nvSpPr>
        <p:spPr>
          <a:xfrm>
            <a:off x="17548751" y="28564644"/>
            <a:ext cx="13900800" cy="6165000"/>
          </a:xfrm>
          <a:prstGeom prst="rect">
            <a:avLst/>
          </a:prstGeom>
          <a:noFill/>
          <a:ln>
            <a:noFill/>
          </a:ln>
        </p:spPr>
        <p:txBody>
          <a:bodyPr anchorCtr="0" anchor="t" bIns="69450" lIns="69450" spcFirstLastPara="1" rIns="69450" wrap="square" tIns="69450">
            <a:spAutoFit/>
          </a:bodyPr>
          <a:lstStyle/>
          <a:p>
            <a:pPr indent="0" lvl="0" marL="0" rtl="0" algn="l">
              <a:lnSpc>
                <a:spcPct val="140000"/>
              </a:lnSpc>
              <a:spcBef>
                <a:spcPts val="0"/>
              </a:spcBef>
              <a:spcAft>
                <a:spcPts val="0"/>
              </a:spcAft>
              <a:buClr>
                <a:srgbClr val="231F20"/>
              </a:buClr>
              <a:buSzPts val="7200"/>
              <a:buFont typeface="Montserrat"/>
              <a:buNone/>
            </a:pPr>
            <a:r>
              <a:rPr i="0" lang="en-US" sz="11500"/>
              <a:t>Becky Hammer</a:t>
            </a:r>
            <a:endParaRPr sz="11500"/>
          </a:p>
          <a:p>
            <a:pPr indent="0" lvl="0" marL="0" rtl="0" algn="l">
              <a:lnSpc>
                <a:spcPct val="110000"/>
              </a:lnSpc>
              <a:spcBef>
                <a:spcPts val="0"/>
              </a:spcBef>
              <a:spcAft>
                <a:spcPts val="0"/>
              </a:spcAft>
              <a:buClr>
                <a:srgbClr val="231F20"/>
              </a:buClr>
              <a:buSzPts val="5000"/>
              <a:buFont typeface="Questrial"/>
              <a:buNone/>
            </a:pPr>
            <a:r>
              <a:rPr i="0" lang="en-US" sz="7200">
                <a:latin typeface="Questrial"/>
                <a:ea typeface="Questrial"/>
                <a:cs typeface="Questrial"/>
                <a:sym typeface="Questrial"/>
              </a:rPr>
              <a:t>REALTOR</a:t>
            </a:r>
            <a:r>
              <a:rPr baseline="30000" lang="en-US" sz="7200"/>
              <a:t>®</a:t>
            </a:r>
            <a:r>
              <a:rPr i="0" lang="en-US" sz="7200">
                <a:latin typeface="Questrial"/>
                <a:ea typeface="Questrial"/>
                <a:cs typeface="Questrial"/>
                <a:sym typeface="Questrial"/>
              </a:rPr>
              <a:t>  </a:t>
            </a:r>
            <a:r>
              <a:rPr i="0" lang="en-US" sz="7200"/>
              <a:t>License #444894</a:t>
            </a:r>
            <a:r>
              <a:rPr i="0" lang="en-US" sz="7200">
                <a:latin typeface="Questrial"/>
                <a:ea typeface="Questrial"/>
                <a:cs typeface="Questrial"/>
                <a:sym typeface="Questrial"/>
              </a:rPr>
              <a:t> </a:t>
            </a:r>
            <a:endParaRPr sz="7200"/>
          </a:p>
          <a:p>
            <a:pPr indent="0" lvl="0" marL="0" rtl="0" algn="l">
              <a:lnSpc>
                <a:spcPct val="110000"/>
              </a:lnSpc>
              <a:spcBef>
                <a:spcPts val="0"/>
              </a:spcBef>
              <a:spcAft>
                <a:spcPts val="0"/>
              </a:spcAft>
              <a:buClr>
                <a:srgbClr val="231F20"/>
              </a:buClr>
              <a:buSzPts val="5000"/>
              <a:buFont typeface="Questrial"/>
              <a:buNone/>
            </a:pPr>
            <a:r>
              <a:rPr i="0" lang="en-US" sz="7200"/>
              <a:t>404-786-3995</a:t>
            </a:r>
            <a:endParaRPr sz="7200"/>
          </a:p>
          <a:p>
            <a:pPr indent="0" lvl="0" marL="0" rtl="0" algn="l">
              <a:lnSpc>
                <a:spcPct val="110000"/>
              </a:lnSpc>
              <a:spcBef>
                <a:spcPts val="0"/>
              </a:spcBef>
              <a:spcAft>
                <a:spcPts val="0"/>
              </a:spcAft>
              <a:buClr>
                <a:srgbClr val="231F20"/>
              </a:buClr>
              <a:buSzPts val="5000"/>
              <a:buFont typeface="Questrial"/>
              <a:buNone/>
            </a:pPr>
            <a:r>
              <a:rPr i="0" lang="en-US" sz="7200"/>
              <a:t>email: rebekahhammer@kw.com</a:t>
            </a:r>
            <a:endParaRPr sz="7200"/>
          </a:p>
        </p:txBody>
      </p:sp>
      <p:sp>
        <p:nvSpPr>
          <p:cNvPr id="242" name="Google Shape;242;p8"/>
          <p:cNvSpPr txBox="1"/>
          <p:nvPr>
            <p:ph idx="6" type="body"/>
          </p:nvPr>
        </p:nvSpPr>
        <p:spPr>
          <a:xfrm>
            <a:off x="17612490" y="40652341"/>
            <a:ext cx="8365872" cy="434341"/>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rgbClr val="231F20"/>
              </a:buClr>
              <a:buSzPts val="3400"/>
              <a:buFont typeface="Questrial"/>
              <a:buNone/>
            </a:pPr>
            <a:r>
              <a:rPr i="0" lang="en-US" sz="3400">
                <a:latin typeface="Questrial"/>
                <a:ea typeface="Questrial"/>
                <a:cs typeface="Questrial"/>
                <a:sym typeface="Questrial"/>
              </a:rPr>
              <a:t>Each Office is Independently Owned and Operated</a:t>
            </a:r>
            <a:endParaRPr/>
          </a:p>
        </p:txBody>
      </p:sp>
      <p:pic>
        <p:nvPicPr>
          <p:cNvPr descr="Image" id="243" name="Google Shape;243;p8"/>
          <p:cNvPicPr preferRelativeResize="0"/>
          <p:nvPr>
            <p:ph idx="8" type="pic"/>
          </p:nvPr>
        </p:nvPicPr>
        <p:blipFill rotWithShape="1">
          <a:blip r:embed="rId5">
            <a:alphaModFix/>
          </a:blip>
          <a:srcRect b="0" l="0" r="0" t="0"/>
          <a:stretch/>
        </p:blipFill>
        <p:spPr>
          <a:xfrm>
            <a:off x="17618282" y="36234941"/>
            <a:ext cx="9195961" cy="4155166"/>
          </a:xfrm>
          <a:prstGeom prst="rect">
            <a:avLst/>
          </a:prstGeom>
          <a:noFill/>
          <a:ln>
            <a:noFill/>
          </a:ln>
        </p:spPr>
      </p:pic>
      <p:sp>
        <p:nvSpPr>
          <p:cNvPr id="244" name="Google Shape;244;p8"/>
          <p:cNvSpPr txBox="1"/>
          <p:nvPr>
            <p:ph idx="9" type="body"/>
          </p:nvPr>
        </p:nvSpPr>
        <p:spPr>
          <a:xfrm>
            <a:off x="18363251" y="25195209"/>
            <a:ext cx="12271800" cy="2141400"/>
          </a:xfrm>
          <a:prstGeom prst="rect">
            <a:avLst/>
          </a:prstGeom>
          <a:noFill/>
          <a:ln>
            <a:noFill/>
          </a:ln>
        </p:spPr>
        <p:txBody>
          <a:bodyPr anchorCtr="0" anchor="ctr" bIns="69450" lIns="69450" spcFirstLastPara="1" rIns="69450" wrap="square" tIns="69450">
            <a:spAutoFit/>
          </a:bodyPr>
          <a:lstStyle/>
          <a:p>
            <a:pPr indent="0" lvl="0" marL="0" rtl="0" algn="l">
              <a:lnSpc>
                <a:spcPct val="100000"/>
              </a:lnSpc>
              <a:spcBef>
                <a:spcPts val="0"/>
              </a:spcBef>
              <a:spcAft>
                <a:spcPts val="0"/>
              </a:spcAft>
              <a:buClr>
                <a:srgbClr val="D81F27"/>
              </a:buClr>
              <a:buSzPts val="6500"/>
              <a:buFont typeface="Questrial"/>
              <a:buNone/>
            </a:pPr>
            <a:r>
              <a:rPr lang="en-US" sz="6500"/>
              <a:t>It’s what I love to do and I can’t wait to with  get started with you!</a:t>
            </a:r>
            <a:endParaRPr/>
          </a:p>
        </p:txBody>
      </p:sp>
      <p:pic>
        <p:nvPicPr>
          <p:cNvPr id="245" name="Google Shape;245;p8"/>
          <p:cNvPicPr preferRelativeResize="0"/>
          <p:nvPr/>
        </p:nvPicPr>
        <p:blipFill rotWithShape="1">
          <a:blip r:embed="rId6">
            <a:alphaModFix/>
          </a:blip>
          <a:srcRect b="9631" l="0" r="0" t="9631"/>
          <a:stretch/>
        </p:blipFill>
        <p:spPr>
          <a:xfrm>
            <a:off x="1766313" y="26336100"/>
            <a:ext cx="13309596" cy="161220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Image" id="131" name="Google Shape;131;p2"/>
          <p:cNvPicPr preferRelativeResize="0"/>
          <p:nvPr>
            <p:ph idx="2" type="pic"/>
          </p:nvPr>
        </p:nvPicPr>
        <p:blipFill rotWithShape="1">
          <a:blip r:embed="rId3">
            <a:alphaModFix/>
          </a:blip>
          <a:srcRect b="0" l="0" r="0" t="0"/>
          <a:stretch/>
        </p:blipFill>
        <p:spPr>
          <a:xfrm>
            <a:off x="0" y="0"/>
            <a:ext cx="33337500" cy="42862500"/>
          </a:xfrm>
          <a:prstGeom prst="rect">
            <a:avLst/>
          </a:prstGeom>
          <a:noFill/>
          <a:ln>
            <a:noFill/>
          </a:ln>
        </p:spPr>
      </p:pic>
      <p:pic>
        <p:nvPicPr>
          <p:cNvPr descr="Image" id="132" name="Google Shape;132;p2"/>
          <p:cNvPicPr preferRelativeResize="0"/>
          <p:nvPr>
            <p:ph idx="3" type="pic"/>
          </p:nvPr>
        </p:nvPicPr>
        <p:blipFill rotWithShape="1">
          <a:blip r:embed="rId4">
            <a:alphaModFix/>
          </a:blip>
          <a:srcRect b="0" l="0" r="0" t="0"/>
          <a:stretch/>
        </p:blipFill>
        <p:spPr>
          <a:xfrm>
            <a:off x="1923851" y="38072460"/>
            <a:ext cx="6430131" cy="2907207"/>
          </a:xfrm>
          <a:prstGeom prst="rect">
            <a:avLst/>
          </a:prstGeom>
          <a:noFill/>
          <a:ln>
            <a:noFill/>
          </a:ln>
        </p:spPr>
      </p:pic>
      <p:sp>
        <p:nvSpPr>
          <p:cNvPr id="133" name="Google Shape;133;p2"/>
          <p:cNvSpPr/>
          <p:nvPr/>
        </p:nvSpPr>
        <p:spPr>
          <a:xfrm>
            <a:off x="1860550" y="4362450"/>
            <a:ext cx="17216173" cy="19609594"/>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600"/>
              <a:buFont typeface="Questrial"/>
              <a:buNone/>
            </a:pPr>
            <a:r>
              <a:t/>
            </a:r>
            <a:endParaRPr b="0" i="0" sz="4600" u="none" cap="none" strike="noStrike">
              <a:solidFill>
                <a:srgbClr val="58595B"/>
              </a:solidFill>
              <a:latin typeface="Questrial"/>
              <a:ea typeface="Questrial"/>
              <a:cs typeface="Questrial"/>
              <a:sym typeface="Questrial"/>
            </a:endParaRPr>
          </a:p>
        </p:txBody>
      </p:sp>
      <p:sp>
        <p:nvSpPr>
          <p:cNvPr id="134" name="Google Shape;134;p2"/>
          <p:cNvSpPr txBox="1"/>
          <p:nvPr/>
        </p:nvSpPr>
        <p:spPr>
          <a:xfrm>
            <a:off x="2884400" y="5771775"/>
            <a:ext cx="15168600" cy="16877400"/>
          </a:xfrm>
          <a:prstGeom prst="rect">
            <a:avLst/>
          </a:prstGeom>
          <a:noFill/>
          <a:ln>
            <a:noFill/>
          </a:ln>
        </p:spPr>
        <p:txBody>
          <a:bodyPr anchorCtr="0" anchor="t" bIns="69450" lIns="69450" spcFirstLastPara="1" rIns="69450" wrap="square" tIns="69450">
            <a:spAutoFit/>
          </a:bodyPr>
          <a:lstStyle/>
          <a:p>
            <a:pPr indent="0" lvl="0" marL="0" marR="0" rtl="0" algn="l">
              <a:lnSpc>
                <a:spcPct val="130000"/>
              </a:lnSpc>
              <a:spcBef>
                <a:spcPts val="0"/>
              </a:spcBef>
              <a:spcAft>
                <a:spcPts val="0"/>
              </a:spcAft>
              <a:buClr>
                <a:srgbClr val="231F20"/>
              </a:buClr>
              <a:buSzPts val="9200"/>
              <a:buFont typeface="Montserrat Medium"/>
              <a:buNone/>
            </a:pPr>
            <a:r>
              <a:rPr b="0" i="0" lang="en-US" sz="9200" u="none" cap="none" strike="noStrike">
                <a:solidFill>
                  <a:srgbClr val="231F20"/>
                </a:solidFill>
                <a:latin typeface="Montserrat Medium"/>
                <a:ea typeface="Montserrat Medium"/>
                <a:cs typeface="Montserrat Medium"/>
                <a:sym typeface="Montserrat Medium"/>
              </a:rPr>
              <a:t>IN MY EXPERIENCE</a:t>
            </a:r>
            <a:r>
              <a:rPr lang="en-US" sz="9200">
                <a:solidFill>
                  <a:srgbClr val="231F20"/>
                </a:solidFill>
                <a:latin typeface="Montserrat Medium"/>
                <a:ea typeface="Montserrat Medium"/>
                <a:cs typeface="Montserrat Medium"/>
                <a:sym typeface="Montserrat Medium"/>
              </a:rPr>
              <a:t>…</a:t>
            </a:r>
            <a:endParaRPr/>
          </a:p>
          <a:p>
            <a:pPr indent="0" lvl="0" marL="0" marR="0" rtl="0" algn="l">
              <a:lnSpc>
                <a:spcPct val="130000"/>
              </a:lnSpc>
              <a:spcBef>
                <a:spcPts val="0"/>
              </a:spcBef>
              <a:spcAft>
                <a:spcPts val="0"/>
              </a:spcAft>
              <a:buClr>
                <a:srgbClr val="231F20"/>
              </a:buClr>
              <a:buSzPts val="9200"/>
              <a:buFont typeface="Montserrat Medium"/>
              <a:buNone/>
            </a:pPr>
            <a:r>
              <a:rPr lang="en-US" sz="4900">
                <a:solidFill>
                  <a:srgbClr val="231F20"/>
                </a:solidFill>
                <a:latin typeface="Questrial"/>
                <a:ea typeface="Questrial"/>
                <a:cs typeface="Questrial"/>
                <a:sym typeface="Questrial"/>
              </a:rPr>
              <a:t>what makes a dream home is different for everyone, it’s personal to </a:t>
            </a:r>
            <a:r>
              <a:rPr b="1" lang="en-US" sz="4900">
                <a:solidFill>
                  <a:srgbClr val="231F20"/>
                </a:solidFill>
                <a:latin typeface="Questrial"/>
                <a:ea typeface="Questrial"/>
                <a:cs typeface="Questrial"/>
                <a:sym typeface="Questrial"/>
              </a:rPr>
              <a:t>you</a:t>
            </a:r>
            <a:r>
              <a:rPr lang="en-US" sz="4900">
                <a:solidFill>
                  <a:srgbClr val="231F20"/>
                </a:solidFill>
                <a:latin typeface="Questrial"/>
                <a:ea typeface="Questrial"/>
                <a:cs typeface="Questrial"/>
                <a:sym typeface="Questrial"/>
              </a:rPr>
              <a:t>…</a:t>
            </a:r>
            <a:r>
              <a:rPr b="0" i="0" lang="en-US" sz="4900" u="none" cap="none" strike="noStrike">
                <a:solidFill>
                  <a:srgbClr val="231F20"/>
                </a:solidFill>
                <a:latin typeface="Questrial"/>
                <a:ea typeface="Questrial"/>
                <a:cs typeface="Questrial"/>
                <a:sym typeface="Questrial"/>
              </a:rPr>
              <a:t> </a:t>
            </a:r>
            <a:endParaRPr sz="1200"/>
          </a:p>
          <a:p>
            <a:pPr indent="0" lvl="0" marL="0" marR="0" rtl="0" algn="l">
              <a:lnSpc>
                <a:spcPct val="130000"/>
              </a:lnSpc>
              <a:spcBef>
                <a:spcPts val="0"/>
              </a:spcBef>
              <a:spcAft>
                <a:spcPts val="0"/>
              </a:spcAft>
              <a:buClr>
                <a:srgbClr val="231F20"/>
              </a:buClr>
              <a:buSzPts val="9200"/>
              <a:buFont typeface="Montserrat Medium"/>
              <a:buNone/>
            </a:pPr>
            <a:r>
              <a:rPr b="0" i="1" lang="en-US" sz="4900" u="none" cap="none" strike="noStrike">
                <a:solidFill>
                  <a:srgbClr val="D81F27"/>
                </a:solidFill>
                <a:latin typeface="Questrial"/>
                <a:ea typeface="Questrial"/>
                <a:cs typeface="Questrial"/>
                <a:sym typeface="Questrial"/>
              </a:rPr>
              <a:t>It's about how </a:t>
            </a:r>
            <a:r>
              <a:rPr b="1" i="1" lang="en-US" sz="4900" u="none" cap="none" strike="noStrike">
                <a:solidFill>
                  <a:srgbClr val="D81F27"/>
                </a:solidFill>
                <a:latin typeface="Questrial"/>
                <a:ea typeface="Questrial"/>
                <a:cs typeface="Questrial"/>
                <a:sym typeface="Questrial"/>
              </a:rPr>
              <a:t>you</a:t>
            </a:r>
            <a:r>
              <a:rPr b="0" i="1" lang="en-US" sz="4900" u="none" cap="none" strike="noStrike">
                <a:solidFill>
                  <a:srgbClr val="D81F27"/>
                </a:solidFill>
                <a:latin typeface="Questrial"/>
                <a:ea typeface="Questrial"/>
                <a:cs typeface="Questrial"/>
                <a:sym typeface="Questrial"/>
              </a:rPr>
              <a:t> feel when you walk through the front door</a:t>
            </a:r>
            <a:r>
              <a:rPr i="1" lang="en-US" sz="4900">
                <a:solidFill>
                  <a:srgbClr val="D81F27"/>
                </a:solidFill>
                <a:latin typeface="Questrial"/>
                <a:ea typeface="Questrial"/>
                <a:cs typeface="Questrial"/>
                <a:sym typeface="Questrial"/>
              </a:rPr>
              <a:t>.</a:t>
            </a:r>
            <a:endParaRPr i="1" sz="4900">
              <a:solidFill>
                <a:srgbClr val="D81F27"/>
              </a:solidFill>
              <a:latin typeface="Questrial"/>
              <a:ea typeface="Questrial"/>
              <a:cs typeface="Questrial"/>
              <a:sym typeface="Questrial"/>
            </a:endParaRPr>
          </a:p>
          <a:p>
            <a:pPr indent="0" lvl="0" marL="0" marR="0" rtl="0" algn="l">
              <a:lnSpc>
                <a:spcPct val="130000"/>
              </a:lnSpc>
              <a:spcBef>
                <a:spcPts val="0"/>
              </a:spcBef>
              <a:spcAft>
                <a:spcPts val="0"/>
              </a:spcAft>
              <a:buClr>
                <a:srgbClr val="231F20"/>
              </a:buClr>
              <a:buSzPts val="9200"/>
              <a:buFont typeface="Montserrat Medium"/>
              <a:buNone/>
            </a:pPr>
            <a:r>
              <a:rPr b="0" i="0" lang="en-US" sz="4900" u="none" cap="none" strike="noStrike">
                <a:solidFill>
                  <a:srgbClr val="231F20"/>
                </a:solidFill>
                <a:latin typeface="Questrial"/>
                <a:ea typeface="Questrial"/>
                <a:cs typeface="Questrial"/>
                <a:sym typeface="Questrial"/>
              </a:rPr>
              <a:t>T</a:t>
            </a:r>
            <a:r>
              <a:rPr b="0" i="0" lang="en-US" sz="4900" u="none" cap="none" strike="noStrike">
                <a:solidFill>
                  <a:srgbClr val="231F20"/>
                </a:solidFill>
                <a:latin typeface="Questrial"/>
                <a:ea typeface="Questrial"/>
                <a:cs typeface="Questrial"/>
                <a:sym typeface="Questrial"/>
              </a:rPr>
              <a:t>his is about more than real estate - it‘s about </a:t>
            </a:r>
            <a:r>
              <a:rPr b="1" i="0" lang="en-US" sz="4900" u="none" cap="none" strike="noStrike">
                <a:solidFill>
                  <a:srgbClr val="231F20"/>
                </a:solidFill>
                <a:latin typeface="Questrial"/>
                <a:ea typeface="Questrial"/>
                <a:cs typeface="Questrial"/>
                <a:sym typeface="Questrial"/>
              </a:rPr>
              <a:t>your</a:t>
            </a:r>
            <a:r>
              <a:rPr b="0" i="0" lang="en-US" sz="4900" u="none" cap="none" strike="noStrike">
                <a:solidFill>
                  <a:srgbClr val="231F20"/>
                </a:solidFill>
                <a:latin typeface="Questrial"/>
                <a:ea typeface="Questrial"/>
                <a:cs typeface="Questrial"/>
                <a:sym typeface="Questrial"/>
              </a:rPr>
              <a:t> life, </a:t>
            </a:r>
            <a:r>
              <a:rPr b="1" i="0" lang="en-US" sz="4900" u="none" cap="none" strike="noStrike">
                <a:solidFill>
                  <a:srgbClr val="231F20"/>
                </a:solidFill>
                <a:latin typeface="Questrial"/>
                <a:ea typeface="Questrial"/>
                <a:cs typeface="Questrial"/>
                <a:sym typeface="Questrial"/>
              </a:rPr>
              <a:t>your</a:t>
            </a:r>
            <a:r>
              <a:rPr b="0" i="0" lang="en-US" sz="4900" u="none" cap="none" strike="noStrike">
                <a:solidFill>
                  <a:srgbClr val="231F20"/>
                </a:solidFill>
                <a:latin typeface="Questrial"/>
                <a:ea typeface="Questrial"/>
                <a:cs typeface="Questrial"/>
                <a:sym typeface="Questrial"/>
              </a:rPr>
              <a:t> dreams and </a:t>
            </a:r>
            <a:r>
              <a:rPr b="1" i="0" lang="en-US" sz="4900" u="none" cap="none" strike="noStrike">
                <a:solidFill>
                  <a:srgbClr val="231F20"/>
                </a:solidFill>
                <a:latin typeface="Questrial"/>
                <a:ea typeface="Questrial"/>
                <a:cs typeface="Questrial"/>
                <a:sym typeface="Questrial"/>
              </a:rPr>
              <a:t>your </a:t>
            </a:r>
            <a:r>
              <a:rPr b="0" i="0" lang="en-US" sz="4900" u="none" cap="none" strike="noStrike">
                <a:solidFill>
                  <a:srgbClr val="231F20"/>
                </a:solidFill>
                <a:latin typeface="Questrial"/>
                <a:ea typeface="Questrial"/>
                <a:cs typeface="Questrial"/>
                <a:sym typeface="Questrial"/>
              </a:rPr>
              <a:t>desired outcomes.  Working with home buyers is not a one-size ﬁts all process, so I approach each one of my clients individually, taking the time to understand their current situation, unique needs and lifestyle.  I understand I am helping my clients open a new chapter of their lives, which is why I work so diligently to ﬁnd the perfect home and handle every last detail of the home buying process.</a:t>
            </a:r>
            <a:endParaRPr sz="1200"/>
          </a:p>
          <a:p>
            <a:pPr indent="0" lvl="0" marL="0" marR="0" rtl="0" algn="l">
              <a:lnSpc>
                <a:spcPct val="100000"/>
              </a:lnSpc>
              <a:spcBef>
                <a:spcPts val="5000"/>
              </a:spcBef>
              <a:spcAft>
                <a:spcPts val="0"/>
              </a:spcAft>
              <a:buClr>
                <a:srgbClr val="231F20"/>
              </a:buClr>
              <a:buSzPts val="5100"/>
              <a:buFont typeface="Questrial"/>
              <a:buNone/>
            </a:pPr>
            <a:r>
              <a:rPr b="0" i="1" lang="en-US" sz="4900" u="none" cap="none" strike="noStrike">
                <a:solidFill>
                  <a:srgbClr val="D81F27"/>
                </a:solidFill>
                <a:latin typeface="Questrial"/>
                <a:ea typeface="Questrial"/>
                <a:cs typeface="Questrial"/>
                <a:sym typeface="Questrial"/>
              </a:rPr>
              <a:t>I am honored to guide you through this process and excited to help you ﬁnd that perfect home! </a:t>
            </a:r>
            <a:r>
              <a:rPr b="0" i="0" lang="en-US" sz="4900" u="none" cap="none" strike="noStrike">
                <a:solidFill>
                  <a:srgbClr val="231F20"/>
                </a:solidFill>
                <a:latin typeface="Questrial"/>
                <a:ea typeface="Questrial"/>
                <a:cs typeface="Questrial"/>
                <a:sym typeface="Questrial"/>
              </a:rPr>
              <a:t>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txBox="1"/>
          <p:nvPr>
            <p:ph idx="4" type="body"/>
          </p:nvPr>
        </p:nvSpPr>
        <p:spPr>
          <a:xfrm>
            <a:off x="13366000" y="2943725"/>
            <a:ext cx="17228400" cy="24907500"/>
          </a:xfrm>
          <a:prstGeom prst="rect">
            <a:avLst/>
          </a:prstGeom>
          <a:noFill/>
          <a:ln>
            <a:noFill/>
          </a:ln>
        </p:spPr>
        <p:txBody>
          <a:bodyPr anchorCtr="0" anchor="t" bIns="69450" lIns="69450" spcFirstLastPara="1" rIns="69450" wrap="square" tIns="69450">
            <a:noAutofit/>
          </a:bodyPr>
          <a:lstStyle/>
          <a:p>
            <a:pPr indent="0" lvl="0" marL="0" rtl="0" algn="l">
              <a:lnSpc>
                <a:spcPct val="130000"/>
              </a:lnSpc>
              <a:spcBef>
                <a:spcPts val="0"/>
              </a:spcBef>
              <a:spcAft>
                <a:spcPts val="0"/>
              </a:spcAft>
              <a:buNone/>
            </a:pPr>
            <a:r>
              <a:rPr i="0" lang="en-US" sz="3600">
                <a:solidFill>
                  <a:srgbClr val="000000"/>
                </a:solidFill>
                <a:latin typeface="Montserrat"/>
                <a:ea typeface="Montserrat"/>
                <a:cs typeface="Montserrat"/>
                <a:sym typeface="Montserrat"/>
              </a:rPr>
              <a:t>Meet The Agent:</a:t>
            </a:r>
            <a:r>
              <a:rPr b="1" i="0" lang="en-US" sz="3600">
                <a:solidFill>
                  <a:srgbClr val="EE2200"/>
                </a:solidFill>
              </a:rPr>
              <a:t> </a:t>
            </a:r>
            <a:endParaRPr b="1" i="0" sz="3600">
              <a:solidFill>
                <a:srgbClr val="EE2200"/>
              </a:solidFill>
            </a:endParaRPr>
          </a:p>
          <a:p>
            <a:pPr indent="0" lvl="0" marL="0" rtl="0" algn="l">
              <a:lnSpc>
                <a:spcPct val="130000"/>
              </a:lnSpc>
              <a:spcBef>
                <a:spcPts val="1000"/>
              </a:spcBef>
              <a:spcAft>
                <a:spcPts val="0"/>
              </a:spcAft>
              <a:buNone/>
            </a:pPr>
            <a:r>
              <a:rPr i="0" lang="en-US" sz="4800">
                <a:solidFill>
                  <a:srgbClr val="EE2200"/>
                </a:solidFill>
              </a:rPr>
              <a:t>Christy Willard</a:t>
            </a:r>
            <a:endParaRPr i="0" sz="4800">
              <a:solidFill>
                <a:srgbClr val="EE2200"/>
              </a:solidFill>
            </a:endParaRPr>
          </a:p>
          <a:p>
            <a:pPr indent="0" lvl="0" marL="0" rtl="0" algn="l">
              <a:lnSpc>
                <a:spcPct val="100000"/>
              </a:lnSpc>
              <a:spcBef>
                <a:spcPts val="1000"/>
              </a:spcBef>
              <a:spcAft>
                <a:spcPts val="0"/>
              </a:spcAft>
              <a:buNone/>
            </a:pPr>
            <a:r>
              <a:rPr b="1" i="0" lang="en-US" sz="3600">
                <a:solidFill>
                  <a:srgbClr val="231F20"/>
                </a:solidFill>
              </a:rPr>
              <a:t>Hello! I’m </a:t>
            </a:r>
            <a:r>
              <a:rPr b="1" i="0" lang="en-US" sz="3600"/>
              <a:t>Christy Willard</a:t>
            </a:r>
            <a:r>
              <a:rPr b="1" i="0" lang="en-US" sz="3600">
                <a:solidFill>
                  <a:srgbClr val="231F20"/>
                </a:solidFill>
              </a:rPr>
              <a:t> and I’m thrilled to have the opportunity to partner with you!</a:t>
            </a:r>
            <a:r>
              <a:rPr i="0" lang="en-US" sz="3600">
                <a:solidFill>
                  <a:srgbClr val="231F20"/>
                </a:solidFill>
              </a:rPr>
              <a:t> </a:t>
            </a:r>
            <a:endParaRPr i="0" sz="3600">
              <a:solidFill>
                <a:srgbClr val="231F20"/>
              </a:solidFill>
            </a:endParaRPr>
          </a:p>
          <a:p>
            <a:pPr indent="0" lvl="0" marL="0" rtl="0" algn="l">
              <a:lnSpc>
                <a:spcPct val="100000"/>
              </a:lnSpc>
              <a:spcBef>
                <a:spcPts val="0"/>
              </a:spcBef>
              <a:spcAft>
                <a:spcPts val="0"/>
              </a:spcAft>
              <a:buNone/>
            </a:pPr>
            <a:r>
              <a:rPr i="0" lang="en-US" sz="3600">
                <a:solidFill>
                  <a:srgbClr val="231F20"/>
                </a:solidFill>
              </a:rPr>
              <a:t>I will use my professional skills and hard work to guide you through your home buying or selling experience. My pledge is to </a:t>
            </a:r>
            <a:r>
              <a:rPr b="1" i="0" lang="en-US" sz="3600">
                <a:solidFill>
                  <a:srgbClr val="231F20"/>
                </a:solidFill>
              </a:rPr>
              <a:t>listen</a:t>
            </a:r>
            <a:r>
              <a:rPr i="0" lang="en-US" sz="3600">
                <a:solidFill>
                  <a:srgbClr val="231F20"/>
                </a:solidFill>
              </a:rPr>
              <a:t> to you as we work side by side to create the best environment for a fantastic outcome.</a:t>
            </a:r>
            <a:endParaRPr i="0" sz="3600">
              <a:solidFill>
                <a:srgbClr val="231F20"/>
              </a:solidFill>
            </a:endParaRPr>
          </a:p>
          <a:p>
            <a:pPr indent="0" lvl="0" marL="0" rtl="0" algn="l">
              <a:lnSpc>
                <a:spcPct val="100000"/>
              </a:lnSpc>
              <a:spcBef>
                <a:spcPts val="0"/>
              </a:spcBef>
              <a:spcAft>
                <a:spcPts val="0"/>
              </a:spcAft>
              <a:buNone/>
            </a:pPr>
            <a:r>
              <a:t/>
            </a:r>
            <a:endParaRPr i="0" sz="3600">
              <a:solidFill>
                <a:srgbClr val="231F20"/>
              </a:solidFill>
            </a:endParaRPr>
          </a:p>
          <a:p>
            <a:pPr indent="0" lvl="0" marL="0" rtl="0" algn="l">
              <a:lnSpc>
                <a:spcPct val="100000"/>
              </a:lnSpc>
              <a:spcBef>
                <a:spcPts val="0"/>
              </a:spcBef>
              <a:spcAft>
                <a:spcPts val="0"/>
              </a:spcAft>
              <a:buNone/>
            </a:pPr>
            <a:r>
              <a:rPr i="0" lang="en-US" sz="3600">
                <a:solidFill>
                  <a:srgbClr val="231F20"/>
                </a:solidFill>
              </a:rPr>
              <a:t>A little about me… I fell in love with Real Estate a little over a decade ago when I be</a:t>
            </a:r>
            <a:r>
              <a:rPr i="0" lang="en-US" sz="3600"/>
              <a:t>came a</a:t>
            </a:r>
            <a:r>
              <a:rPr i="0" lang="en-US" sz="3600">
                <a:solidFill>
                  <a:srgbClr val="231F20"/>
                </a:solidFill>
              </a:rPr>
              <a:t> </a:t>
            </a:r>
            <a:r>
              <a:rPr i="0" lang="en-US" sz="3600"/>
              <a:t>registered appraiser. At that time, I decided to pursue my college degree and received my Associates in Business Management. </a:t>
            </a:r>
            <a:r>
              <a:rPr i="0" lang="en-US" sz="3600">
                <a:solidFill>
                  <a:srgbClr val="231F20"/>
                </a:solidFill>
              </a:rPr>
              <a:t> I’ll bring my researching and negotiating skills to bear as I search out properties that are just right for you! I’ll use the most cutting edge technology to search out properties and keep you in the loop. I’ll make sure that we get the best deal possible with my skills as a communicator and negotiator, always checking in with you. I also have access to fantastic professionals in every area of real estate including trustworthy and experienced mortgage brokers, inspectors and contractors-most of whom I’ve done business with myself-so I know they’re great! I also bring you value with an army of incredible agents beside me at the Keller Williams Signature Partners Office and Heart of Atlanta Group, so if I don’t have an answer for you, I will definitely go to any length to find it for you.</a:t>
            </a:r>
            <a:endParaRPr i="0" sz="3600">
              <a:solidFill>
                <a:srgbClr val="231F20"/>
              </a:solidFill>
            </a:endParaRPr>
          </a:p>
          <a:p>
            <a:pPr indent="0" lvl="0" marL="0" rtl="0" algn="l">
              <a:lnSpc>
                <a:spcPct val="100000"/>
              </a:lnSpc>
              <a:spcBef>
                <a:spcPts val="0"/>
              </a:spcBef>
              <a:spcAft>
                <a:spcPts val="0"/>
              </a:spcAft>
              <a:buNone/>
            </a:pPr>
            <a:r>
              <a:t/>
            </a:r>
            <a:endParaRPr i="0" sz="3600">
              <a:solidFill>
                <a:srgbClr val="231F20"/>
              </a:solidFill>
            </a:endParaRPr>
          </a:p>
          <a:p>
            <a:pPr indent="0" lvl="0" marL="0" rtl="0" algn="l">
              <a:lnSpc>
                <a:spcPct val="90000"/>
              </a:lnSpc>
              <a:spcBef>
                <a:spcPts val="0"/>
              </a:spcBef>
              <a:spcAft>
                <a:spcPts val="0"/>
              </a:spcAft>
              <a:buClr>
                <a:srgbClr val="000000"/>
              </a:buClr>
              <a:buSzPts val="3600"/>
              <a:buFont typeface="Arial"/>
              <a:buNone/>
            </a:pPr>
            <a:r>
              <a:rPr i="0" lang="en-US" sz="3600">
                <a:solidFill>
                  <a:srgbClr val="231F20"/>
                </a:solidFill>
              </a:rPr>
              <a:t>If you need to sell a property, I developed skills in my investment company that can help you get the best price for your home. I learned the ins and outs of the valuation of property through market research so that a home will be competitively priced-but not so high that it won’t find a buyer. When I was selling my own properties, time and money were always first in my mind. I learned how to get the best prices in the least amount of time, giving me the best profit. Now I’m committed to doing the same thing for my clients. Professional photography and intensive multi-media marketing will expose your home to thousands of potential buyers.  I’ll also make use of my personal connections, Keller Williams Signature Partners private social media, and my affiliation with the largest real estate firm in the state, the Heart of Atlanta Group, to expose your property to hundreds of real estate professionals who will be on the lookout for our buyer as well.</a:t>
            </a:r>
            <a:endParaRPr i="0" sz="3600">
              <a:solidFill>
                <a:srgbClr val="231F20"/>
              </a:solidFill>
            </a:endParaRPr>
          </a:p>
          <a:p>
            <a:pPr indent="0" lvl="0" marL="0" rtl="0" algn="l">
              <a:lnSpc>
                <a:spcPct val="100000"/>
              </a:lnSpc>
              <a:spcBef>
                <a:spcPts val="0"/>
              </a:spcBef>
              <a:spcAft>
                <a:spcPts val="0"/>
              </a:spcAft>
              <a:buClr>
                <a:srgbClr val="D81F27"/>
              </a:buClr>
              <a:buSzPts val="4200"/>
              <a:buFont typeface="Montserrat"/>
              <a:buNone/>
            </a:pPr>
            <a:r>
              <a:t/>
            </a:r>
            <a:endParaRPr i="0" sz="3600">
              <a:solidFill>
                <a:srgbClr val="231F20"/>
              </a:solidFill>
            </a:endParaRPr>
          </a:p>
          <a:p>
            <a:pPr indent="0" lvl="0" marL="0" rtl="0" algn="l">
              <a:lnSpc>
                <a:spcPct val="100000"/>
              </a:lnSpc>
              <a:spcBef>
                <a:spcPts val="0"/>
              </a:spcBef>
              <a:spcAft>
                <a:spcPts val="0"/>
              </a:spcAft>
              <a:buNone/>
            </a:pPr>
            <a:r>
              <a:rPr i="0" lang="en-US" sz="3600">
                <a:solidFill>
                  <a:srgbClr val="231F20"/>
                </a:solidFill>
              </a:rPr>
              <a:t>I’ve had the privilege of working alongside some of the most successful agents in the nation. Their expertise has shaped my approach to real estate, and I’m proud to bring that same level of commitment, knowledge, and customer service to every client I work with. </a:t>
            </a:r>
            <a:endParaRPr i="0" sz="3600">
              <a:solidFill>
                <a:srgbClr val="231F20"/>
              </a:solidFill>
            </a:endParaRPr>
          </a:p>
          <a:p>
            <a:pPr indent="0" lvl="0" marL="0" rtl="0" algn="l">
              <a:lnSpc>
                <a:spcPct val="100000"/>
              </a:lnSpc>
              <a:spcBef>
                <a:spcPts val="0"/>
              </a:spcBef>
              <a:spcAft>
                <a:spcPts val="0"/>
              </a:spcAft>
              <a:buNone/>
            </a:pPr>
            <a:r>
              <a:t/>
            </a:r>
            <a:endParaRPr i="0" sz="3600">
              <a:solidFill>
                <a:srgbClr val="231F20"/>
              </a:solidFill>
            </a:endParaRPr>
          </a:p>
          <a:p>
            <a:pPr indent="0" lvl="0" marL="0" rtl="0" algn="l">
              <a:spcBef>
                <a:spcPts val="0"/>
              </a:spcBef>
              <a:spcAft>
                <a:spcPts val="0"/>
              </a:spcAft>
              <a:buNone/>
            </a:pPr>
            <a:r>
              <a:rPr i="0" lang="en-US" sz="3600">
                <a:solidFill>
                  <a:srgbClr val="231F20"/>
                </a:solidFill>
              </a:rPr>
              <a:t>So why choose me? You would be hard pressed to find a more dedicated, energetic, or focused agent to represent you. Please give me a call for a no obligation assessment of your needs!</a:t>
            </a:r>
            <a:endParaRPr i="0" sz="3600">
              <a:solidFill>
                <a:srgbClr val="231F20"/>
              </a:solidFill>
            </a:endParaRPr>
          </a:p>
          <a:p>
            <a:pPr indent="0" lvl="0" marL="0" rtl="0" algn="l">
              <a:lnSpc>
                <a:spcPct val="100000"/>
              </a:lnSpc>
              <a:spcBef>
                <a:spcPts val="0"/>
              </a:spcBef>
              <a:spcAft>
                <a:spcPts val="0"/>
              </a:spcAft>
              <a:buNone/>
            </a:pPr>
            <a:r>
              <a:t/>
            </a:r>
            <a:endParaRPr i="0" sz="3600">
              <a:solidFill>
                <a:srgbClr val="231F20"/>
              </a:solidFill>
            </a:endParaRPr>
          </a:p>
          <a:p>
            <a:pPr indent="0" lvl="0" marL="0" rtl="0" algn="l">
              <a:lnSpc>
                <a:spcPct val="100000"/>
              </a:lnSpc>
              <a:spcBef>
                <a:spcPts val="0"/>
              </a:spcBef>
              <a:spcAft>
                <a:spcPts val="0"/>
              </a:spcAft>
              <a:buNone/>
            </a:pPr>
            <a:r>
              <a:rPr b="1" i="0" lang="en-US" sz="3600">
                <a:solidFill>
                  <a:srgbClr val="231F20"/>
                </a:solidFill>
              </a:rPr>
              <a:t>Let’s get started on this exciting journey!</a:t>
            </a:r>
            <a:endParaRPr b="1" i="0" sz="3600">
              <a:solidFill>
                <a:srgbClr val="231F20"/>
              </a:solidFill>
            </a:endParaRPr>
          </a:p>
          <a:p>
            <a:pPr indent="0" lvl="0" marL="0" rtl="0" algn="l">
              <a:lnSpc>
                <a:spcPct val="100000"/>
              </a:lnSpc>
              <a:spcBef>
                <a:spcPts val="0"/>
              </a:spcBef>
              <a:spcAft>
                <a:spcPts val="0"/>
              </a:spcAft>
              <a:buNone/>
            </a:pPr>
            <a:r>
              <a:t/>
            </a:r>
            <a:endParaRPr b="1" i="0" sz="3600">
              <a:solidFill>
                <a:srgbClr val="231F20"/>
              </a:solidFill>
            </a:endParaRPr>
          </a:p>
          <a:p>
            <a:pPr indent="0" lvl="0" marL="0" rtl="0" algn="l">
              <a:lnSpc>
                <a:spcPct val="100000"/>
              </a:lnSpc>
              <a:spcBef>
                <a:spcPts val="0"/>
              </a:spcBef>
              <a:spcAft>
                <a:spcPts val="0"/>
              </a:spcAft>
              <a:buNone/>
            </a:pPr>
            <a:r>
              <a:t/>
            </a:r>
            <a:endParaRPr b="1" i="0" sz="4800">
              <a:solidFill>
                <a:srgbClr val="231F20"/>
              </a:solidFill>
            </a:endParaRPr>
          </a:p>
          <a:p>
            <a:pPr indent="0" lvl="0" marL="0" rtl="0" algn="l">
              <a:lnSpc>
                <a:spcPct val="100000"/>
              </a:lnSpc>
              <a:spcBef>
                <a:spcPts val="0"/>
              </a:spcBef>
              <a:spcAft>
                <a:spcPts val="0"/>
              </a:spcAft>
              <a:buNone/>
            </a:pPr>
            <a:r>
              <a:t/>
            </a:r>
            <a:endParaRPr b="1" i="0" sz="4800">
              <a:solidFill>
                <a:srgbClr val="231F20"/>
              </a:solidFill>
            </a:endParaRPr>
          </a:p>
          <a:p>
            <a:pPr indent="0" lvl="0" marL="0" rtl="0" algn="l">
              <a:lnSpc>
                <a:spcPct val="100000"/>
              </a:lnSpc>
              <a:spcBef>
                <a:spcPts val="0"/>
              </a:spcBef>
              <a:spcAft>
                <a:spcPts val="0"/>
              </a:spcAft>
              <a:buNone/>
            </a:pPr>
            <a:r>
              <a:t/>
            </a:r>
            <a:endParaRPr i="0" sz="4800">
              <a:solidFill>
                <a:srgbClr val="231F20"/>
              </a:solidFill>
            </a:endParaRPr>
          </a:p>
        </p:txBody>
      </p:sp>
      <p:sp>
        <p:nvSpPr>
          <p:cNvPr id="140" name="Google Shape;140;p3"/>
          <p:cNvSpPr txBox="1"/>
          <p:nvPr>
            <p:ph idx="21" type="body"/>
          </p:nvPr>
        </p:nvSpPr>
        <p:spPr>
          <a:xfrm>
            <a:off x="1898675" y="14230350"/>
            <a:ext cx="10827000" cy="5355300"/>
          </a:xfrm>
          <a:prstGeom prst="rect">
            <a:avLst/>
          </a:prstGeom>
          <a:noFill/>
          <a:ln>
            <a:noFill/>
          </a:ln>
        </p:spPr>
        <p:txBody>
          <a:bodyPr anchorCtr="0" anchor="t" bIns="69450" lIns="69450" spcFirstLastPara="1" rIns="69450" wrap="square" tIns="69450">
            <a:spAutoFit/>
          </a:bodyPr>
          <a:lstStyle/>
          <a:p>
            <a:pPr indent="0" lvl="0" marL="0" rtl="0" algn="l">
              <a:spcBef>
                <a:spcPts val="0"/>
              </a:spcBef>
              <a:spcAft>
                <a:spcPts val="0"/>
              </a:spcAft>
              <a:buClr>
                <a:srgbClr val="000000"/>
              </a:buClr>
              <a:buSzPts val="4200"/>
              <a:buFont typeface="Arial"/>
              <a:buNone/>
            </a:pPr>
            <a:r>
              <a:rPr i="0" lang="en-US" sz="5600">
                <a:solidFill>
                  <a:srgbClr val="DA2027"/>
                </a:solidFill>
                <a:highlight>
                  <a:srgbClr val="FFFFFF"/>
                </a:highlight>
              </a:rPr>
              <a:t>Christy Willard</a:t>
            </a:r>
            <a:endParaRPr i="0" sz="5600">
              <a:solidFill>
                <a:srgbClr val="DA2027"/>
              </a:solidFill>
              <a:highlight>
                <a:srgbClr val="FFFFFF"/>
              </a:highlight>
            </a:endParaRPr>
          </a:p>
          <a:p>
            <a:pPr indent="0" lvl="0" marL="0" rtl="0" algn="l">
              <a:spcBef>
                <a:spcPts val="0"/>
              </a:spcBef>
              <a:spcAft>
                <a:spcPts val="0"/>
              </a:spcAft>
              <a:buClr>
                <a:srgbClr val="000000"/>
              </a:buClr>
              <a:buSzPts val="4200"/>
              <a:buFont typeface="Arial"/>
              <a:buNone/>
            </a:pPr>
            <a:r>
              <a:rPr i="0" lang="en-US" sz="4000">
                <a:solidFill>
                  <a:srgbClr val="1A1B24"/>
                </a:solidFill>
              </a:rPr>
              <a:t>REALTOR®</a:t>
            </a:r>
            <a:endParaRPr i="0" sz="3600">
              <a:solidFill>
                <a:srgbClr val="1A1B24"/>
              </a:solidFill>
              <a:highlight>
                <a:srgbClr val="FFFFFF"/>
              </a:highlight>
            </a:endParaRPr>
          </a:p>
          <a:p>
            <a:pPr indent="0" lvl="0" marL="0" rtl="0" algn="l">
              <a:spcBef>
                <a:spcPts val="0"/>
              </a:spcBef>
              <a:spcAft>
                <a:spcPts val="0"/>
              </a:spcAft>
              <a:buClr>
                <a:srgbClr val="000000"/>
              </a:buClr>
              <a:buSzPts val="3600"/>
              <a:buFont typeface="Arial"/>
              <a:buNone/>
            </a:pPr>
            <a:r>
              <a:rPr i="0" lang="en-US" sz="5000">
                <a:solidFill>
                  <a:srgbClr val="1A1B24"/>
                </a:solidFill>
                <a:highlight>
                  <a:srgbClr val="FFFFFF"/>
                </a:highlight>
              </a:rPr>
              <a:t>c: (770)</a:t>
            </a:r>
            <a:r>
              <a:rPr i="0" lang="en-US" sz="5000">
                <a:solidFill>
                  <a:srgbClr val="1A1B24"/>
                </a:solidFill>
                <a:highlight>
                  <a:srgbClr val="FFFFFF"/>
                </a:highlight>
              </a:rPr>
              <a:t> 833</a:t>
            </a:r>
            <a:r>
              <a:rPr i="0" lang="en-US" sz="5000">
                <a:solidFill>
                  <a:srgbClr val="1A1B24"/>
                </a:solidFill>
                <a:highlight>
                  <a:srgbClr val="FFFFFF"/>
                </a:highlight>
              </a:rPr>
              <a:t> -7359 </a:t>
            </a:r>
            <a:endParaRPr i="0" sz="5000">
              <a:solidFill>
                <a:srgbClr val="1A1B24"/>
              </a:solidFill>
              <a:highlight>
                <a:srgbClr val="FFFFFF"/>
              </a:highlight>
            </a:endParaRPr>
          </a:p>
          <a:p>
            <a:pPr indent="0" lvl="0" marL="0" rtl="0" algn="l">
              <a:spcBef>
                <a:spcPts val="0"/>
              </a:spcBef>
              <a:spcAft>
                <a:spcPts val="0"/>
              </a:spcAft>
              <a:buClr>
                <a:srgbClr val="000000"/>
              </a:buClr>
              <a:buSzPts val="3600"/>
              <a:buFont typeface="Arial"/>
              <a:buNone/>
            </a:pPr>
            <a:r>
              <a:rPr i="0" lang="en-US" sz="5000">
                <a:solidFill>
                  <a:srgbClr val="1A1B24"/>
                </a:solidFill>
                <a:highlight>
                  <a:srgbClr val="FFFFFF"/>
                </a:highlight>
              </a:rPr>
              <a:t>o: (678) 631-1700</a:t>
            </a:r>
            <a:endParaRPr b="1" i="0" sz="3600">
              <a:solidFill>
                <a:srgbClr val="1A1B24"/>
              </a:solidFill>
              <a:highlight>
                <a:srgbClr val="FFFFFF"/>
              </a:highlight>
            </a:endParaRPr>
          </a:p>
          <a:p>
            <a:pPr indent="0" lvl="0" marL="0" rtl="0" algn="l">
              <a:lnSpc>
                <a:spcPct val="115000"/>
              </a:lnSpc>
              <a:spcBef>
                <a:spcPts val="0"/>
              </a:spcBef>
              <a:spcAft>
                <a:spcPts val="0"/>
              </a:spcAft>
              <a:buClr>
                <a:srgbClr val="000000"/>
              </a:buClr>
              <a:buSzPts val="3600"/>
              <a:buFont typeface="Arial"/>
              <a:buNone/>
            </a:pPr>
            <a:r>
              <a:rPr i="0" lang="en-US" sz="3600">
                <a:solidFill>
                  <a:srgbClr val="1A1B24"/>
                </a:solidFill>
                <a:highlight>
                  <a:srgbClr val="FFFFFF"/>
                </a:highlight>
              </a:rPr>
              <a:t>christywillardr@kw.com</a:t>
            </a:r>
            <a:endParaRPr i="0" sz="3600">
              <a:solidFill>
                <a:srgbClr val="1A1B24"/>
              </a:solidFill>
              <a:highlight>
                <a:srgbClr val="FFFFFF"/>
              </a:highlight>
            </a:endParaRPr>
          </a:p>
          <a:p>
            <a:pPr indent="0" lvl="0" marL="0" rtl="0" algn="l">
              <a:lnSpc>
                <a:spcPct val="115000"/>
              </a:lnSpc>
              <a:spcBef>
                <a:spcPts val="0"/>
              </a:spcBef>
              <a:spcAft>
                <a:spcPts val="0"/>
              </a:spcAft>
              <a:buClr>
                <a:srgbClr val="000000"/>
              </a:buClr>
              <a:buSzPts val="3600"/>
              <a:buFont typeface="Arial"/>
              <a:buNone/>
            </a:pPr>
            <a:r>
              <a:rPr i="0" lang="en-US" sz="3600">
                <a:solidFill>
                  <a:srgbClr val="DA2027"/>
                </a:solidFill>
                <a:highlight>
                  <a:srgbClr val="FFFFFF"/>
                </a:highlight>
                <a:uFill>
                  <a:noFill/>
                </a:uFill>
                <a:hlinkClick r:id="rId3">
                  <a:extLst>
                    <a:ext uri="{A12FA001-AC4F-418D-AE19-62706E023703}">
                      <ahyp:hlinkClr val="tx"/>
                    </a:ext>
                  </a:extLst>
                </a:hlinkClick>
              </a:rPr>
              <a:t>https://chistywillard.kw.com</a:t>
            </a:r>
            <a:endParaRPr i="0" sz="3600">
              <a:solidFill>
                <a:srgbClr val="DA2027"/>
              </a:solidFill>
              <a:highlight>
                <a:srgbClr val="FFFFFF"/>
              </a:highlight>
            </a:endParaRPr>
          </a:p>
          <a:p>
            <a:pPr indent="0" lvl="0" marL="0" rtl="0" algn="l">
              <a:lnSpc>
                <a:spcPct val="110000"/>
              </a:lnSpc>
              <a:spcBef>
                <a:spcPts val="0"/>
              </a:spcBef>
              <a:spcAft>
                <a:spcPts val="0"/>
              </a:spcAft>
              <a:buClr>
                <a:srgbClr val="020000"/>
              </a:buClr>
              <a:buSzPts val="5000"/>
              <a:buFont typeface="Questrial"/>
              <a:buNone/>
            </a:pPr>
            <a:r>
              <a:t/>
            </a:r>
            <a:endParaRPr i="0" sz="6000">
              <a:solidFill>
                <a:srgbClr val="020000"/>
              </a:solidFill>
            </a:endParaRPr>
          </a:p>
        </p:txBody>
      </p:sp>
      <p:pic>
        <p:nvPicPr>
          <p:cNvPr id="141" name="Google Shape;141;p3" title="kw954110302_L1.jpg"/>
          <p:cNvPicPr preferRelativeResize="0"/>
          <p:nvPr/>
        </p:nvPicPr>
        <p:blipFill rotWithShape="1">
          <a:blip r:embed="rId4">
            <a:alphaModFix/>
          </a:blip>
          <a:srcRect b="21332" l="0" r="0" t="1261"/>
          <a:stretch/>
        </p:blipFill>
        <p:spPr>
          <a:xfrm>
            <a:off x="2026594" y="2943727"/>
            <a:ext cx="10571181" cy="10593249"/>
          </a:xfrm>
          <a:prstGeom prst="rect">
            <a:avLst/>
          </a:prstGeom>
          <a:noFill/>
          <a:ln>
            <a:noFill/>
          </a:ln>
        </p:spPr>
      </p:pic>
      <p:pic>
        <p:nvPicPr>
          <p:cNvPr id="142" name="Google Shape;142;p3"/>
          <p:cNvPicPr preferRelativeResize="0"/>
          <p:nvPr/>
        </p:nvPicPr>
        <p:blipFill rotWithShape="1">
          <a:blip r:embed="rId5">
            <a:alphaModFix/>
          </a:blip>
          <a:srcRect b="0" l="7321" r="0" t="0"/>
          <a:stretch/>
        </p:blipFill>
        <p:spPr>
          <a:xfrm>
            <a:off x="0" y="30007923"/>
            <a:ext cx="13396209" cy="12854577"/>
          </a:xfrm>
          <a:prstGeom prst="rect">
            <a:avLst/>
          </a:prstGeom>
          <a:noFill/>
          <a:ln>
            <a:noFill/>
          </a:ln>
        </p:spPr>
      </p:pic>
      <p:pic>
        <p:nvPicPr>
          <p:cNvPr id="143" name="Google Shape;143;p3"/>
          <p:cNvPicPr preferRelativeResize="0"/>
          <p:nvPr/>
        </p:nvPicPr>
        <p:blipFill rotWithShape="1">
          <a:blip r:embed="rId6">
            <a:alphaModFix/>
          </a:blip>
          <a:srcRect b="2473" l="2478" r="2183" t="6575"/>
          <a:stretch/>
        </p:blipFill>
        <p:spPr>
          <a:xfrm>
            <a:off x="13366004" y="30007925"/>
            <a:ext cx="20079944" cy="12854575"/>
          </a:xfrm>
          <a:prstGeom prst="rect">
            <a:avLst/>
          </a:prstGeom>
          <a:noFill/>
          <a:ln>
            <a:noFill/>
          </a:ln>
        </p:spPr>
      </p:pic>
      <p:pic>
        <p:nvPicPr>
          <p:cNvPr id="144" name="Google Shape;144;p3"/>
          <p:cNvPicPr preferRelativeResize="0"/>
          <p:nvPr/>
        </p:nvPicPr>
        <p:blipFill>
          <a:blip r:embed="rId7">
            <a:alphaModFix/>
          </a:blip>
          <a:stretch>
            <a:fillRect/>
          </a:stretch>
        </p:blipFill>
        <p:spPr>
          <a:xfrm>
            <a:off x="2026600" y="26073150"/>
            <a:ext cx="9855175" cy="1778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Image" id="149" name="Google Shape;149;p5"/>
          <p:cNvPicPr preferRelativeResize="0"/>
          <p:nvPr>
            <p:ph idx="2" type="pic"/>
          </p:nvPr>
        </p:nvPicPr>
        <p:blipFill rotWithShape="1">
          <a:blip r:embed="rId3">
            <a:alphaModFix/>
          </a:blip>
          <a:srcRect b="0" l="41285" r="12988" t="0"/>
          <a:stretch/>
        </p:blipFill>
        <p:spPr>
          <a:xfrm>
            <a:off x="-968193" y="0"/>
            <a:ext cx="34263106" cy="49159062"/>
          </a:xfrm>
          <a:prstGeom prst="rect">
            <a:avLst/>
          </a:prstGeom>
          <a:noFill/>
          <a:ln>
            <a:noFill/>
          </a:ln>
        </p:spPr>
      </p:pic>
      <p:sp>
        <p:nvSpPr>
          <p:cNvPr id="150" name="Google Shape;150;p5"/>
          <p:cNvSpPr/>
          <p:nvPr>
            <p:ph idx="1" type="body"/>
          </p:nvPr>
        </p:nvSpPr>
        <p:spPr>
          <a:xfrm>
            <a:off x="10084411" y="22042931"/>
            <a:ext cx="13534200" cy="13534200"/>
          </a:xfrm>
          <a:prstGeom prst="ellipse">
            <a:avLst/>
          </a:prstGeom>
          <a:solidFill>
            <a:srgbClr val="FFFFFF"/>
          </a:solid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rgbClr val="FFFFFF"/>
              </a:buClr>
              <a:buSzPts val="5100"/>
              <a:buFont typeface="Questrial"/>
              <a:buNone/>
            </a:pPr>
            <a:r>
              <a:t/>
            </a:r>
            <a:endParaRPr/>
          </a:p>
        </p:txBody>
      </p:sp>
      <p:cxnSp>
        <p:nvCxnSpPr>
          <p:cNvPr id="151" name="Google Shape;151;p5"/>
          <p:cNvCxnSpPr/>
          <p:nvPr/>
        </p:nvCxnSpPr>
        <p:spPr>
          <a:xfrm>
            <a:off x="16851510" y="32967858"/>
            <a:ext cx="1" cy="1046644"/>
          </a:xfrm>
          <a:prstGeom prst="straightConnector1">
            <a:avLst/>
          </a:prstGeom>
          <a:noFill/>
          <a:ln cap="flat" cmpd="sng" w="25400">
            <a:solidFill>
              <a:srgbClr val="6B6B6B"/>
            </a:solidFill>
            <a:prstDash val="dashDot"/>
            <a:miter lim="400000"/>
            <a:headEnd len="sm" w="sm" type="none"/>
            <a:tailEnd len="sm" w="sm" type="none"/>
          </a:ln>
        </p:spPr>
      </p:cxnSp>
      <p:cxnSp>
        <p:nvCxnSpPr>
          <p:cNvPr id="152" name="Google Shape;152;p5"/>
          <p:cNvCxnSpPr/>
          <p:nvPr/>
        </p:nvCxnSpPr>
        <p:spPr>
          <a:xfrm>
            <a:off x="16851509" y="24496836"/>
            <a:ext cx="1" cy="741188"/>
          </a:xfrm>
          <a:prstGeom prst="straightConnector1">
            <a:avLst/>
          </a:prstGeom>
          <a:noFill/>
          <a:ln cap="flat" cmpd="sng" w="25400">
            <a:solidFill>
              <a:srgbClr val="6B6B6B"/>
            </a:solidFill>
            <a:prstDash val="dashDot"/>
            <a:miter lim="400000"/>
            <a:headEnd len="sm" w="sm" type="none"/>
            <a:tailEnd len="sm" w="sm" type="none"/>
          </a:ln>
        </p:spPr>
      </p:cxnSp>
      <p:cxnSp>
        <p:nvCxnSpPr>
          <p:cNvPr id="153" name="Google Shape;153;p5"/>
          <p:cNvCxnSpPr/>
          <p:nvPr/>
        </p:nvCxnSpPr>
        <p:spPr>
          <a:xfrm>
            <a:off x="27357752" y="25402983"/>
            <a:ext cx="1" cy="7490017"/>
          </a:xfrm>
          <a:prstGeom prst="straightConnector1">
            <a:avLst/>
          </a:prstGeom>
          <a:noFill/>
          <a:ln cap="flat" cmpd="sng" w="25400">
            <a:solidFill>
              <a:srgbClr val="6B6B6B"/>
            </a:solidFill>
            <a:prstDash val="dashDot"/>
            <a:miter lim="400000"/>
            <a:headEnd len="sm" w="sm" type="none"/>
            <a:tailEnd len="sm" w="sm" type="none"/>
          </a:ln>
        </p:spPr>
      </p:cxnSp>
      <p:cxnSp>
        <p:nvCxnSpPr>
          <p:cNvPr id="154" name="Google Shape;154;p5"/>
          <p:cNvCxnSpPr/>
          <p:nvPr/>
        </p:nvCxnSpPr>
        <p:spPr>
          <a:xfrm flipH="1">
            <a:off x="5842614" y="25402983"/>
            <a:ext cx="1" cy="7490017"/>
          </a:xfrm>
          <a:prstGeom prst="straightConnector1">
            <a:avLst/>
          </a:prstGeom>
          <a:noFill/>
          <a:ln cap="flat" cmpd="sng" w="25400">
            <a:solidFill>
              <a:srgbClr val="6B6B6B"/>
            </a:solidFill>
            <a:prstDash val="dashDot"/>
            <a:miter lim="400000"/>
            <a:headEnd len="sm" w="sm" type="none"/>
            <a:tailEnd len="sm" w="sm" type="none"/>
          </a:ln>
        </p:spPr>
      </p:cxnSp>
      <p:cxnSp>
        <p:nvCxnSpPr>
          <p:cNvPr id="155" name="Google Shape;155;p5"/>
          <p:cNvCxnSpPr/>
          <p:nvPr/>
        </p:nvCxnSpPr>
        <p:spPr>
          <a:xfrm>
            <a:off x="5853310" y="25326784"/>
            <a:ext cx="21630880" cy="1"/>
          </a:xfrm>
          <a:prstGeom prst="straightConnector1">
            <a:avLst/>
          </a:prstGeom>
          <a:noFill/>
          <a:ln cap="flat" cmpd="sng" w="25400">
            <a:solidFill>
              <a:srgbClr val="6B6B6B"/>
            </a:solidFill>
            <a:prstDash val="dashDot"/>
            <a:miter lim="400000"/>
            <a:headEnd len="sm" w="sm" type="none"/>
            <a:tailEnd len="sm" w="sm" type="none"/>
          </a:ln>
        </p:spPr>
      </p:cxnSp>
      <p:cxnSp>
        <p:nvCxnSpPr>
          <p:cNvPr id="156" name="Google Shape;156;p5"/>
          <p:cNvCxnSpPr/>
          <p:nvPr/>
        </p:nvCxnSpPr>
        <p:spPr>
          <a:xfrm>
            <a:off x="5853310" y="32896333"/>
            <a:ext cx="21630880" cy="1"/>
          </a:xfrm>
          <a:prstGeom prst="straightConnector1">
            <a:avLst/>
          </a:prstGeom>
          <a:noFill/>
          <a:ln cap="flat" cmpd="sng" w="25400">
            <a:solidFill>
              <a:srgbClr val="6B6B6B"/>
            </a:solidFill>
            <a:prstDash val="dashDot"/>
            <a:miter lim="400000"/>
            <a:headEnd len="sm" w="sm" type="none"/>
            <a:tailEnd len="sm" w="sm" type="none"/>
          </a:ln>
        </p:spPr>
      </p:cxnSp>
      <p:pic>
        <p:nvPicPr>
          <p:cNvPr descr="Image" id="157" name="Google Shape;157;p5"/>
          <p:cNvPicPr preferRelativeResize="0"/>
          <p:nvPr>
            <p:ph idx="3" type="pic"/>
          </p:nvPr>
        </p:nvPicPr>
        <p:blipFill rotWithShape="1">
          <a:blip r:embed="rId4">
            <a:alphaModFix/>
          </a:blip>
          <a:srcRect b="0" l="0" r="0" t="0"/>
          <a:stretch/>
        </p:blipFill>
        <p:spPr>
          <a:xfrm>
            <a:off x="12138337" y="33674983"/>
            <a:ext cx="9060826" cy="2159001"/>
          </a:xfrm>
          <a:prstGeom prst="rect">
            <a:avLst/>
          </a:prstGeom>
          <a:noFill/>
          <a:ln>
            <a:noFill/>
          </a:ln>
        </p:spPr>
      </p:pic>
      <p:pic>
        <p:nvPicPr>
          <p:cNvPr descr="Image" id="158" name="Google Shape;158;p5"/>
          <p:cNvPicPr preferRelativeResize="0"/>
          <p:nvPr>
            <p:ph idx="4" type="pic"/>
          </p:nvPr>
        </p:nvPicPr>
        <p:blipFill rotWithShape="1">
          <a:blip r:embed="rId4">
            <a:alphaModFix/>
          </a:blip>
          <a:srcRect b="0" l="0" r="0" t="0"/>
          <a:stretch/>
        </p:blipFill>
        <p:spPr>
          <a:xfrm>
            <a:off x="12138337" y="36262660"/>
            <a:ext cx="9060826" cy="2159001"/>
          </a:xfrm>
          <a:prstGeom prst="rect">
            <a:avLst/>
          </a:prstGeom>
          <a:noFill/>
          <a:ln>
            <a:noFill/>
          </a:ln>
        </p:spPr>
      </p:pic>
      <p:pic>
        <p:nvPicPr>
          <p:cNvPr descr="Image" id="159" name="Google Shape;159;p5"/>
          <p:cNvPicPr preferRelativeResize="0"/>
          <p:nvPr>
            <p:ph idx="5" type="pic"/>
          </p:nvPr>
        </p:nvPicPr>
        <p:blipFill rotWithShape="1">
          <a:blip r:embed="rId4">
            <a:alphaModFix/>
          </a:blip>
          <a:srcRect b="0" l="0" r="0" t="0"/>
          <a:stretch/>
        </p:blipFill>
        <p:spPr>
          <a:xfrm>
            <a:off x="12138337" y="38844562"/>
            <a:ext cx="9060826" cy="2159001"/>
          </a:xfrm>
          <a:prstGeom prst="rect">
            <a:avLst/>
          </a:prstGeom>
          <a:noFill/>
          <a:ln>
            <a:noFill/>
          </a:ln>
        </p:spPr>
      </p:pic>
      <p:pic>
        <p:nvPicPr>
          <p:cNvPr descr="Image" id="160" name="Google Shape;160;p5"/>
          <p:cNvPicPr preferRelativeResize="0"/>
          <p:nvPr>
            <p:ph idx="6" type="pic"/>
          </p:nvPr>
        </p:nvPicPr>
        <p:blipFill rotWithShape="1">
          <a:blip r:embed="rId4">
            <a:alphaModFix/>
          </a:blip>
          <a:srcRect b="0" l="0" r="0" t="0"/>
          <a:stretch/>
        </p:blipFill>
        <p:spPr>
          <a:xfrm>
            <a:off x="23428636" y="25596591"/>
            <a:ext cx="9060826" cy="2159001"/>
          </a:xfrm>
          <a:prstGeom prst="rect">
            <a:avLst/>
          </a:prstGeom>
          <a:noFill/>
          <a:ln>
            <a:noFill/>
          </a:ln>
        </p:spPr>
      </p:pic>
      <p:pic>
        <p:nvPicPr>
          <p:cNvPr descr="Image" id="161" name="Google Shape;161;p5"/>
          <p:cNvPicPr preferRelativeResize="0"/>
          <p:nvPr>
            <p:ph idx="7" type="pic"/>
          </p:nvPr>
        </p:nvPicPr>
        <p:blipFill rotWithShape="1">
          <a:blip r:embed="rId4">
            <a:alphaModFix/>
          </a:blip>
          <a:srcRect b="0" l="0" r="0" t="0"/>
          <a:stretch/>
        </p:blipFill>
        <p:spPr>
          <a:xfrm>
            <a:off x="23298136" y="27943337"/>
            <a:ext cx="9060825" cy="2159002"/>
          </a:xfrm>
          <a:prstGeom prst="rect">
            <a:avLst/>
          </a:prstGeom>
          <a:noFill/>
          <a:ln>
            <a:noFill/>
          </a:ln>
        </p:spPr>
      </p:pic>
      <p:pic>
        <p:nvPicPr>
          <p:cNvPr descr="Image" id="162" name="Google Shape;162;p5"/>
          <p:cNvPicPr preferRelativeResize="0"/>
          <p:nvPr>
            <p:ph idx="8" type="pic"/>
          </p:nvPr>
        </p:nvPicPr>
        <p:blipFill rotWithShape="1">
          <a:blip r:embed="rId4">
            <a:alphaModFix/>
          </a:blip>
          <a:srcRect b="0" l="0" r="0" t="0"/>
          <a:stretch/>
        </p:blipFill>
        <p:spPr>
          <a:xfrm>
            <a:off x="23428636" y="30290064"/>
            <a:ext cx="9060826" cy="2159001"/>
          </a:xfrm>
          <a:prstGeom prst="rect">
            <a:avLst/>
          </a:prstGeom>
          <a:noFill/>
          <a:ln>
            <a:noFill/>
          </a:ln>
        </p:spPr>
      </p:pic>
      <p:pic>
        <p:nvPicPr>
          <p:cNvPr descr="Image" id="163" name="Google Shape;163;p5"/>
          <p:cNvPicPr preferRelativeResize="0"/>
          <p:nvPr>
            <p:ph idx="9" type="pic"/>
          </p:nvPr>
        </p:nvPicPr>
        <p:blipFill rotWithShape="1">
          <a:blip r:embed="rId4">
            <a:alphaModFix/>
          </a:blip>
          <a:srcRect b="0" l="0" r="0" t="0"/>
          <a:stretch/>
        </p:blipFill>
        <p:spPr>
          <a:xfrm>
            <a:off x="1946587" y="26515677"/>
            <a:ext cx="9060826" cy="2159001"/>
          </a:xfrm>
          <a:prstGeom prst="rect">
            <a:avLst/>
          </a:prstGeom>
          <a:noFill/>
          <a:ln>
            <a:noFill/>
          </a:ln>
        </p:spPr>
      </p:pic>
      <p:pic>
        <p:nvPicPr>
          <p:cNvPr descr="Image" id="164" name="Google Shape;164;p5"/>
          <p:cNvPicPr preferRelativeResize="0"/>
          <p:nvPr>
            <p:ph idx="13" type="pic"/>
          </p:nvPr>
        </p:nvPicPr>
        <p:blipFill rotWithShape="1">
          <a:blip r:embed="rId4">
            <a:alphaModFix/>
          </a:blip>
          <a:srcRect b="0" l="0" r="0" t="0"/>
          <a:stretch/>
        </p:blipFill>
        <p:spPr>
          <a:xfrm>
            <a:off x="1946587" y="29232990"/>
            <a:ext cx="9060826" cy="2159001"/>
          </a:xfrm>
          <a:prstGeom prst="rect">
            <a:avLst/>
          </a:prstGeom>
          <a:noFill/>
          <a:ln>
            <a:noFill/>
          </a:ln>
        </p:spPr>
      </p:pic>
      <p:pic>
        <p:nvPicPr>
          <p:cNvPr descr="Image" id="165" name="Google Shape;165;p5"/>
          <p:cNvPicPr preferRelativeResize="0"/>
          <p:nvPr>
            <p:ph idx="14" type="pic"/>
          </p:nvPr>
        </p:nvPicPr>
        <p:blipFill rotWithShape="1">
          <a:blip r:embed="rId4">
            <a:alphaModFix/>
          </a:blip>
          <a:srcRect b="0" l="0" r="0" t="0"/>
          <a:stretch/>
        </p:blipFill>
        <p:spPr>
          <a:xfrm>
            <a:off x="12138337" y="4490668"/>
            <a:ext cx="9060826" cy="2159001"/>
          </a:xfrm>
          <a:prstGeom prst="rect">
            <a:avLst/>
          </a:prstGeom>
          <a:noFill/>
          <a:ln>
            <a:noFill/>
          </a:ln>
        </p:spPr>
      </p:pic>
      <p:pic>
        <p:nvPicPr>
          <p:cNvPr descr="Image" id="166" name="Google Shape;166;p5"/>
          <p:cNvPicPr preferRelativeResize="0"/>
          <p:nvPr>
            <p:ph idx="15" type="pic"/>
          </p:nvPr>
        </p:nvPicPr>
        <p:blipFill rotWithShape="1">
          <a:blip r:embed="rId4">
            <a:alphaModFix/>
          </a:blip>
          <a:srcRect b="0" l="0" r="0" t="0"/>
          <a:stretch/>
        </p:blipFill>
        <p:spPr>
          <a:xfrm>
            <a:off x="12077356" y="7133267"/>
            <a:ext cx="9060825" cy="2159002"/>
          </a:xfrm>
          <a:prstGeom prst="rect">
            <a:avLst/>
          </a:prstGeom>
          <a:noFill/>
          <a:ln>
            <a:noFill/>
          </a:ln>
        </p:spPr>
      </p:pic>
      <p:pic>
        <p:nvPicPr>
          <p:cNvPr descr="Image" id="167" name="Google Shape;167;p5"/>
          <p:cNvPicPr preferRelativeResize="0"/>
          <p:nvPr>
            <p:ph idx="16" type="pic"/>
          </p:nvPr>
        </p:nvPicPr>
        <p:blipFill rotWithShape="1">
          <a:blip r:embed="rId4">
            <a:alphaModFix/>
          </a:blip>
          <a:srcRect b="0" l="0" r="0" t="0"/>
          <a:stretch/>
        </p:blipFill>
        <p:spPr>
          <a:xfrm>
            <a:off x="12138337" y="9642048"/>
            <a:ext cx="9060826" cy="2159001"/>
          </a:xfrm>
          <a:prstGeom prst="rect">
            <a:avLst/>
          </a:prstGeom>
          <a:noFill/>
          <a:ln>
            <a:noFill/>
          </a:ln>
        </p:spPr>
      </p:pic>
      <p:pic>
        <p:nvPicPr>
          <p:cNvPr descr="Image" id="168" name="Google Shape;168;p5"/>
          <p:cNvPicPr preferRelativeResize="0"/>
          <p:nvPr>
            <p:ph idx="17" type="pic"/>
          </p:nvPr>
        </p:nvPicPr>
        <p:blipFill rotWithShape="1">
          <a:blip r:embed="rId4">
            <a:alphaModFix/>
          </a:blip>
          <a:srcRect b="0" l="0" r="0" t="0"/>
          <a:stretch/>
        </p:blipFill>
        <p:spPr>
          <a:xfrm>
            <a:off x="12138337" y="12239430"/>
            <a:ext cx="9060826" cy="2159001"/>
          </a:xfrm>
          <a:prstGeom prst="rect">
            <a:avLst/>
          </a:prstGeom>
          <a:noFill/>
          <a:ln>
            <a:noFill/>
          </a:ln>
        </p:spPr>
      </p:pic>
      <p:pic>
        <p:nvPicPr>
          <p:cNvPr descr="Image" id="169" name="Google Shape;169;p5"/>
          <p:cNvPicPr preferRelativeResize="0"/>
          <p:nvPr>
            <p:ph idx="18" type="pic"/>
          </p:nvPr>
        </p:nvPicPr>
        <p:blipFill rotWithShape="1">
          <a:blip r:embed="rId4">
            <a:alphaModFix/>
          </a:blip>
          <a:srcRect b="0" l="0" r="0" t="0"/>
          <a:stretch/>
        </p:blipFill>
        <p:spPr>
          <a:xfrm>
            <a:off x="12138337" y="14793427"/>
            <a:ext cx="9060826" cy="2159001"/>
          </a:xfrm>
          <a:prstGeom prst="rect">
            <a:avLst/>
          </a:prstGeom>
          <a:noFill/>
          <a:ln>
            <a:noFill/>
          </a:ln>
        </p:spPr>
      </p:pic>
      <p:pic>
        <p:nvPicPr>
          <p:cNvPr descr="Image" id="170" name="Google Shape;170;p5"/>
          <p:cNvPicPr preferRelativeResize="0"/>
          <p:nvPr>
            <p:ph idx="19" type="pic"/>
          </p:nvPr>
        </p:nvPicPr>
        <p:blipFill rotWithShape="1">
          <a:blip r:embed="rId4">
            <a:alphaModFix/>
          </a:blip>
          <a:srcRect b="0" l="0" r="0" t="0"/>
          <a:stretch/>
        </p:blipFill>
        <p:spPr>
          <a:xfrm>
            <a:off x="12138337" y="17405805"/>
            <a:ext cx="9060826" cy="2159001"/>
          </a:xfrm>
          <a:prstGeom prst="rect">
            <a:avLst/>
          </a:prstGeom>
          <a:noFill/>
          <a:ln>
            <a:noFill/>
          </a:ln>
        </p:spPr>
      </p:pic>
      <p:pic>
        <p:nvPicPr>
          <p:cNvPr descr="Image" id="171" name="Google Shape;171;p5"/>
          <p:cNvPicPr preferRelativeResize="0"/>
          <p:nvPr>
            <p:ph idx="20" type="pic"/>
          </p:nvPr>
        </p:nvPicPr>
        <p:blipFill rotWithShape="1">
          <a:blip r:embed="rId4">
            <a:alphaModFix/>
          </a:blip>
          <a:srcRect b="0" l="0" r="0" t="0"/>
          <a:stretch/>
        </p:blipFill>
        <p:spPr>
          <a:xfrm>
            <a:off x="12138337" y="19971393"/>
            <a:ext cx="9060826" cy="2159001"/>
          </a:xfrm>
          <a:prstGeom prst="rect">
            <a:avLst/>
          </a:prstGeom>
          <a:noFill/>
          <a:ln>
            <a:noFill/>
          </a:ln>
        </p:spPr>
      </p:pic>
      <p:pic>
        <p:nvPicPr>
          <p:cNvPr descr="Image" id="172" name="Google Shape;172;p5"/>
          <p:cNvPicPr preferRelativeResize="0"/>
          <p:nvPr>
            <p:ph idx="21" type="pic"/>
          </p:nvPr>
        </p:nvPicPr>
        <p:blipFill rotWithShape="1">
          <a:blip r:embed="rId4">
            <a:alphaModFix/>
          </a:blip>
          <a:srcRect b="0" l="0" r="0" t="0"/>
          <a:stretch/>
        </p:blipFill>
        <p:spPr>
          <a:xfrm>
            <a:off x="12138337" y="22551062"/>
            <a:ext cx="9060826" cy="2159001"/>
          </a:xfrm>
          <a:prstGeom prst="rect">
            <a:avLst/>
          </a:prstGeom>
          <a:noFill/>
          <a:ln>
            <a:noFill/>
          </a:ln>
        </p:spPr>
      </p:pic>
      <p:sp>
        <p:nvSpPr>
          <p:cNvPr id="173" name="Google Shape;173;p5"/>
          <p:cNvSpPr txBox="1"/>
          <p:nvPr>
            <p:ph idx="22" type="body"/>
          </p:nvPr>
        </p:nvSpPr>
        <p:spPr>
          <a:xfrm>
            <a:off x="4857291" y="27234404"/>
            <a:ext cx="4889469" cy="720567"/>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Conduct Inspections</a:t>
            </a:r>
            <a:endParaRPr/>
          </a:p>
        </p:txBody>
      </p:sp>
      <p:sp>
        <p:nvSpPr>
          <p:cNvPr id="174" name="Google Shape;174;p5"/>
          <p:cNvSpPr txBox="1"/>
          <p:nvPr>
            <p:ph idx="23" type="body"/>
          </p:nvPr>
        </p:nvSpPr>
        <p:spPr>
          <a:xfrm>
            <a:off x="5019406" y="29952204"/>
            <a:ext cx="4565239" cy="720567"/>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Resolve Any Issues</a:t>
            </a:r>
            <a:endParaRPr/>
          </a:p>
        </p:txBody>
      </p:sp>
      <p:pic>
        <p:nvPicPr>
          <p:cNvPr descr="Image" id="175" name="Google Shape;175;p5"/>
          <p:cNvPicPr preferRelativeResize="0"/>
          <p:nvPr>
            <p:ph idx="24" type="pic"/>
          </p:nvPr>
        </p:nvPicPr>
        <p:blipFill rotWithShape="1">
          <a:blip r:embed="rId5">
            <a:alphaModFix/>
          </a:blip>
          <a:srcRect b="0" l="0" r="0" t="0"/>
          <a:stretch/>
        </p:blipFill>
        <p:spPr>
          <a:xfrm>
            <a:off x="12368148" y="4724598"/>
            <a:ext cx="1917701" cy="2106275"/>
          </a:xfrm>
          <a:prstGeom prst="rect">
            <a:avLst/>
          </a:prstGeom>
          <a:noFill/>
          <a:ln>
            <a:noFill/>
          </a:ln>
        </p:spPr>
      </p:pic>
      <p:pic>
        <p:nvPicPr>
          <p:cNvPr descr="Image" id="176" name="Google Shape;176;p5"/>
          <p:cNvPicPr preferRelativeResize="0"/>
          <p:nvPr>
            <p:ph idx="25" type="pic"/>
          </p:nvPr>
        </p:nvPicPr>
        <p:blipFill rotWithShape="1">
          <a:blip r:embed="rId6">
            <a:alphaModFix/>
          </a:blip>
          <a:srcRect b="0" l="0" r="0" t="0"/>
          <a:stretch/>
        </p:blipFill>
        <p:spPr>
          <a:xfrm>
            <a:off x="12368148" y="7304089"/>
            <a:ext cx="1917701" cy="2106275"/>
          </a:xfrm>
          <a:prstGeom prst="rect">
            <a:avLst/>
          </a:prstGeom>
          <a:noFill/>
          <a:ln>
            <a:noFill/>
          </a:ln>
        </p:spPr>
      </p:pic>
      <p:pic>
        <p:nvPicPr>
          <p:cNvPr descr="Image" id="177" name="Google Shape;177;p5"/>
          <p:cNvPicPr preferRelativeResize="0"/>
          <p:nvPr>
            <p:ph idx="26" type="pic"/>
          </p:nvPr>
        </p:nvPicPr>
        <p:blipFill rotWithShape="1">
          <a:blip r:embed="rId7">
            <a:alphaModFix/>
          </a:blip>
          <a:srcRect b="0" l="0" r="0" t="0"/>
          <a:stretch/>
        </p:blipFill>
        <p:spPr>
          <a:xfrm>
            <a:off x="12368148" y="9883581"/>
            <a:ext cx="1917701" cy="2106274"/>
          </a:xfrm>
          <a:prstGeom prst="rect">
            <a:avLst/>
          </a:prstGeom>
          <a:noFill/>
          <a:ln>
            <a:noFill/>
          </a:ln>
        </p:spPr>
      </p:pic>
      <p:pic>
        <p:nvPicPr>
          <p:cNvPr descr="Image" id="178" name="Google Shape;178;p5"/>
          <p:cNvPicPr preferRelativeResize="0"/>
          <p:nvPr>
            <p:ph idx="27" type="pic"/>
          </p:nvPr>
        </p:nvPicPr>
        <p:blipFill rotWithShape="1">
          <a:blip r:embed="rId8">
            <a:alphaModFix/>
          </a:blip>
          <a:srcRect b="0" l="0" r="0" t="0"/>
          <a:stretch/>
        </p:blipFill>
        <p:spPr>
          <a:xfrm>
            <a:off x="12368148" y="12463072"/>
            <a:ext cx="1917701" cy="2106275"/>
          </a:xfrm>
          <a:prstGeom prst="rect">
            <a:avLst/>
          </a:prstGeom>
          <a:noFill/>
          <a:ln>
            <a:noFill/>
          </a:ln>
        </p:spPr>
      </p:pic>
      <p:pic>
        <p:nvPicPr>
          <p:cNvPr descr="Image" id="179" name="Google Shape;179;p5"/>
          <p:cNvPicPr preferRelativeResize="0"/>
          <p:nvPr>
            <p:ph idx="28" type="pic"/>
          </p:nvPr>
        </p:nvPicPr>
        <p:blipFill rotWithShape="1">
          <a:blip r:embed="rId9">
            <a:alphaModFix/>
          </a:blip>
          <a:srcRect b="0" l="0" r="0" t="0"/>
          <a:stretch/>
        </p:blipFill>
        <p:spPr>
          <a:xfrm>
            <a:off x="12368148" y="15042563"/>
            <a:ext cx="1917701" cy="2106275"/>
          </a:xfrm>
          <a:prstGeom prst="rect">
            <a:avLst/>
          </a:prstGeom>
          <a:noFill/>
          <a:ln>
            <a:noFill/>
          </a:ln>
        </p:spPr>
      </p:pic>
      <p:pic>
        <p:nvPicPr>
          <p:cNvPr descr="Image" id="180" name="Google Shape;180;p5"/>
          <p:cNvPicPr preferRelativeResize="0"/>
          <p:nvPr>
            <p:ph idx="29" type="pic"/>
          </p:nvPr>
        </p:nvPicPr>
        <p:blipFill rotWithShape="1">
          <a:blip r:embed="rId10">
            <a:alphaModFix/>
          </a:blip>
          <a:srcRect b="0" l="0" r="0" t="0"/>
          <a:stretch/>
        </p:blipFill>
        <p:spPr>
          <a:xfrm>
            <a:off x="12368148" y="17620457"/>
            <a:ext cx="1917701" cy="2109471"/>
          </a:xfrm>
          <a:prstGeom prst="rect">
            <a:avLst/>
          </a:prstGeom>
          <a:noFill/>
          <a:ln>
            <a:noFill/>
          </a:ln>
        </p:spPr>
      </p:pic>
      <p:pic>
        <p:nvPicPr>
          <p:cNvPr descr="Image" id="181" name="Google Shape;181;p5"/>
          <p:cNvPicPr preferRelativeResize="0"/>
          <p:nvPr>
            <p:ph idx="30" type="pic"/>
          </p:nvPr>
        </p:nvPicPr>
        <p:blipFill rotWithShape="1">
          <a:blip r:embed="rId11">
            <a:alphaModFix/>
          </a:blip>
          <a:srcRect b="0" l="0" r="0" t="0"/>
          <a:stretch/>
        </p:blipFill>
        <p:spPr>
          <a:xfrm>
            <a:off x="12370890" y="20204558"/>
            <a:ext cx="1912216" cy="2100251"/>
          </a:xfrm>
          <a:prstGeom prst="rect">
            <a:avLst/>
          </a:prstGeom>
          <a:noFill/>
          <a:ln>
            <a:noFill/>
          </a:ln>
        </p:spPr>
      </p:pic>
      <p:pic>
        <p:nvPicPr>
          <p:cNvPr descr="Image" id="182" name="Google Shape;182;p5"/>
          <p:cNvPicPr preferRelativeResize="0"/>
          <p:nvPr>
            <p:ph idx="31" type="pic"/>
          </p:nvPr>
        </p:nvPicPr>
        <p:blipFill rotWithShape="1">
          <a:blip r:embed="rId12">
            <a:alphaModFix/>
          </a:blip>
          <a:srcRect b="0" l="0" r="0" t="0"/>
          <a:stretch/>
        </p:blipFill>
        <p:spPr>
          <a:xfrm>
            <a:off x="12368148" y="22781038"/>
            <a:ext cx="1917701" cy="2106275"/>
          </a:xfrm>
          <a:prstGeom prst="rect">
            <a:avLst/>
          </a:prstGeom>
          <a:noFill/>
          <a:ln>
            <a:noFill/>
          </a:ln>
        </p:spPr>
      </p:pic>
      <p:pic>
        <p:nvPicPr>
          <p:cNvPr descr="Image" id="183" name="Google Shape;183;p5"/>
          <p:cNvPicPr preferRelativeResize="0"/>
          <p:nvPr>
            <p:ph idx="32" type="pic"/>
          </p:nvPr>
        </p:nvPicPr>
        <p:blipFill rotWithShape="1">
          <a:blip r:embed="rId13">
            <a:alphaModFix/>
          </a:blip>
          <a:srcRect b="0" l="0" r="0" t="0"/>
          <a:stretch/>
        </p:blipFill>
        <p:spPr>
          <a:xfrm>
            <a:off x="2174478" y="26752748"/>
            <a:ext cx="1917701" cy="2102770"/>
          </a:xfrm>
          <a:prstGeom prst="rect">
            <a:avLst/>
          </a:prstGeom>
          <a:noFill/>
          <a:ln>
            <a:noFill/>
          </a:ln>
        </p:spPr>
      </p:pic>
      <p:pic>
        <p:nvPicPr>
          <p:cNvPr descr="Image" id="184" name="Google Shape;184;p5"/>
          <p:cNvPicPr preferRelativeResize="0"/>
          <p:nvPr>
            <p:ph idx="33" type="pic"/>
          </p:nvPr>
        </p:nvPicPr>
        <p:blipFill rotWithShape="1">
          <a:blip r:embed="rId14">
            <a:alphaModFix/>
          </a:blip>
          <a:srcRect b="0" l="0" r="0" t="0"/>
          <a:stretch/>
        </p:blipFill>
        <p:spPr>
          <a:xfrm>
            <a:off x="2174478" y="29470350"/>
            <a:ext cx="1917701" cy="2102770"/>
          </a:xfrm>
          <a:prstGeom prst="rect">
            <a:avLst/>
          </a:prstGeom>
          <a:noFill/>
          <a:ln>
            <a:noFill/>
          </a:ln>
        </p:spPr>
      </p:pic>
      <p:pic>
        <p:nvPicPr>
          <p:cNvPr descr="Image" id="185" name="Google Shape;185;p5"/>
          <p:cNvPicPr preferRelativeResize="0"/>
          <p:nvPr>
            <p:ph idx="34" type="pic"/>
          </p:nvPr>
        </p:nvPicPr>
        <p:blipFill rotWithShape="1">
          <a:blip r:embed="rId15">
            <a:alphaModFix/>
          </a:blip>
          <a:srcRect b="0" l="0" r="0" t="0"/>
          <a:stretch/>
        </p:blipFill>
        <p:spPr>
          <a:xfrm>
            <a:off x="23672800" y="25849580"/>
            <a:ext cx="1917700" cy="2109471"/>
          </a:xfrm>
          <a:prstGeom prst="rect">
            <a:avLst/>
          </a:prstGeom>
          <a:noFill/>
          <a:ln>
            <a:noFill/>
          </a:ln>
        </p:spPr>
      </p:pic>
      <p:pic>
        <p:nvPicPr>
          <p:cNvPr descr="Image" id="186" name="Google Shape;186;p5"/>
          <p:cNvPicPr preferRelativeResize="0"/>
          <p:nvPr>
            <p:ph idx="35" type="pic"/>
          </p:nvPr>
        </p:nvPicPr>
        <p:blipFill rotWithShape="1">
          <a:blip r:embed="rId16">
            <a:alphaModFix/>
          </a:blip>
          <a:srcRect b="0" l="0" r="0" t="0"/>
          <a:stretch/>
        </p:blipFill>
        <p:spPr>
          <a:xfrm>
            <a:off x="23672800" y="28194220"/>
            <a:ext cx="1917700" cy="2106274"/>
          </a:xfrm>
          <a:prstGeom prst="rect">
            <a:avLst/>
          </a:prstGeom>
          <a:noFill/>
          <a:ln>
            <a:noFill/>
          </a:ln>
        </p:spPr>
      </p:pic>
      <p:pic>
        <p:nvPicPr>
          <p:cNvPr descr="Image" id="187" name="Google Shape;187;p5"/>
          <p:cNvPicPr preferRelativeResize="0"/>
          <p:nvPr>
            <p:ph idx="36" type="pic"/>
          </p:nvPr>
        </p:nvPicPr>
        <p:blipFill rotWithShape="1">
          <a:blip r:embed="rId17">
            <a:alphaModFix/>
          </a:blip>
          <a:srcRect b="0" l="0" r="0" t="0"/>
          <a:stretch/>
        </p:blipFill>
        <p:spPr>
          <a:xfrm>
            <a:off x="23672800" y="30535661"/>
            <a:ext cx="1917700" cy="2106275"/>
          </a:xfrm>
          <a:prstGeom prst="rect">
            <a:avLst/>
          </a:prstGeom>
          <a:noFill/>
          <a:ln>
            <a:noFill/>
          </a:ln>
        </p:spPr>
      </p:pic>
      <p:sp>
        <p:nvSpPr>
          <p:cNvPr id="188" name="Google Shape;188;p5"/>
          <p:cNvSpPr txBox="1"/>
          <p:nvPr>
            <p:ph idx="37" type="body"/>
          </p:nvPr>
        </p:nvSpPr>
        <p:spPr>
          <a:xfrm>
            <a:off x="14205625" y="5179600"/>
            <a:ext cx="6239700" cy="848400"/>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200"/>
              <a:buFont typeface="Questrial"/>
              <a:buNone/>
            </a:pPr>
            <a:r>
              <a:rPr lang="en-US"/>
              <a:t>Select a Realtor</a:t>
            </a:r>
            <a:endParaRPr sz="5000"/>
          </a:p>
        </p:txBody>
      </p:sp>
      <p:sp>
        <p:nvSpPr>
          <p:cNvPr id="189" name="Google Shape;189;p5"/>
          <p:cNvSpPr txBox="1"/>
          <p:nvPr>
            <p:ph idx="38" type="body"/>
          </p:nvPr>
        </p:nvSpPr>
        <p:spPr>
          <a:xfrm>
            <a:off x="14783425" y="7463625"/>
            <a:ext cx="5086500" cy="1556400"/>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Obtain Financial</a:t>
            </a:r>
            <a:endParaRPr i="0" sz="4600">
              <a:solidFill>
                <a:srgbClr val="FFFFFF"/>
              </a:solidFill>
            </a:endParaRPr>
          </a:p>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Pre Approval</a:t>
            </a:r>
            <a:endParaRPr i="0" sz="4600">
              <a:solidFill>
                <a:srgbClr val="FFFFFF"/>
              </a:solidFill>
            </a:endParaRPr>
          </a:p>
        </p:txBody>
      </p:sp>
      <p:sp>
        <p:nvSpPr>
          <p:cNvPr id="190" name="Google Shape;190;p5"/>
          <p:cNvSpPr txBox="1"/>
          <p:nvPr>
            <p:ph idx="39" type="body"/>
          </p:nvPr>
        </p:nvSpPr>
        <p:spPr>
          <a:xfrm>
            <a:off x="14205625" y="10049775"/>
            <a:ext cx="6239700" cy="1556400"/>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Analyze Your Needs In</a:t>
            </a:r>
            <a:endParaRPr i="0" sz="4600">
              <a:solidFill>
                <a:srgbClr val="FFFFFF"/>
              </a:solidFill>
            </a:endParaRPr>
          </a:p>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A Buyer Consultation</a:t>
            </a:r>
            <a:endParaRPr i="0" sz="4600">
              <a:solidFill>
                <a:srgbClr val="FFFFFF"/>
              </a:solidFill>
            </a:endParaRPr>
          </a:p>
        </p:txBody>
      </p:sp>
      <p:sp>
        <p:nvSpPr>
          <p:cNvPr id="191" name="Google Shape;191;p5"/>
          <p:cNvSpPr txBox="1"/>
          <p:nvPr>
            <p:ph idx="40" type="body"/>
          </p:nvPr>
        </p:nvSpPr>
        <p:spPr>
          <a:xfrm>
            <a:off x="15105459" y="12983141"/>
            <a:ext cx="4131177" cy="720567"/>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lang="en-US"/>
              <a:t>Select Properties</a:t>
            </a:r>
            <a:endParaRPr/>
          </a:p>
        </p:txBody>
      </p:sp>
      <p:sp>
        <p:nvSpPr>
          <p:cNvPr id="192" name="Google Shape;192;p5"/>
          <p:cNvSpPr txBox="1"/>
          <p:nvPr>
            <p:ph idx="41" type="body"/>
          </p:nvPr>
        </p:nvSpPr>
        <p:spPr>
          <a:xfrm>
            <a:off x="15214675" y="15214275"/>
            <a:ext cx="3954300" cy="1556400"/>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lang="en-US"/>
              <a:t>View Properties</a:t>
            </a:r>
            <a:endParaRPr/>
          </a:p>
        </p:txBody>
      </p:sp>
      <p:sp>
        <p:nvSpPr>
          <p:cNvPr id="193" name="Google Shape;193;p5"/>
          <p:cNvSpPr txBox="1"/>
          <p:nvPr>
            <p:ph idx="42" type="body"/>
          </p:nvPr>
        </p:nvSpPr>
        <p:spPr>
          <a:xfrm>
            <a:off x="14117450" y="17675325"/>
            <a:ext cx="6576300" cy="1556400"/>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200"/>
              <a:buFont typeface="Questrial"/>
              <a:buNone/>
            </a:pPr>
            <a:r>
              <a:rPr lang="en-US"/>
              <a:t>Write An Offer To Purchase</a:t>
            </a:r>
            <a:endParaRPr/>
          </a:p>
        </p:txBody>
      </p:sp>
      <p:sp>
        <p:nvSpPr>
          <p:cNvPr id="194" name="Google Shape;194;p5"/>
          <p:cNvSpPr txBox="1"/>
          <p:nvPr>
            <p:ph idx="43" type="body"/>
          </p:nvPr>
        </p:nvSpPr>
        <p:spPr>
          <a:xfrm>
            <a:off x="15340675" y="20296763"/>
            <a:ext cx="3876000" cy="1556400"/>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lang="en-US"/>
              <a:t>Negotiate Terms</a:t>
            </a:r>
            <a:endParaRPr/>
          </a:p>
        </p:txBody>
      </p:sp>
      <p:sp>
        <p:nvSpPr>
          <p:cNvPr id="195" name="Google Shape;195;p5"/>
          <p:cNvSpPr txBox="1"/>
          <p:nvPr>
            <p:ph idx="44" type="body"/>
          </p:nvPr>
        </p:nvSpPr>
        <p:spPr>
          <a:xfrm>
            <a:off x="15117685" y="23270279"/>
            <a:ext cx="4752182" cy="720567"/>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Accept The Contract</a:t>
            </a:r>
            <a:endParaRPr/>
          </a:p>
        </p:txBody>
      </p:sp>
      <p:sp>
        <p:nvSpPr>
          <p:cNvPr id="196" name="Google Shape;196;p5"/>
          <p:cNvSpPr txBox="1"/>
          <p:nvPr>
            <p:ph idx="45" type="body"/>
          </p:nvPr>
        </p:nvSpPr>
        <p:spPr>
          <a:xfrm>
            <a:off x="7753416" y="1972632"/>
            <a:ext cx="17830668" cy="1408908"/>
          </a:xfrm>
          <a:prstGeom prst="rect">
            <a:avLst/>
          </a:prstGeom>
          <a:noFill/>
          <a:ln>
            <a:noFill/>
          </a:ln>
        </p:spPr>
        <p:txBody>
          <a:bodyPr anchorCtr="0" anchor="t" bIns="69450" lIns="69450" spcFirstLastPara="1" rIns="69450" wrap="square" tIns="69450">
            <a:spAutoFit/>
          </a:bodyPr>
          <a:lstStyle/>
          <a:p>
            <a:pPr indent="0" lvl="0" marL="0" rtl="0" algn="ctr">
              <a:lnSpc>
                <a:spcPct val="130000"/>
              </a:lnSpc>
              <a:spcBef>
                <a:spcPts val="0"/>
              </a:spcBef>
              <a:spcAft>
                <a:spcPts val="0"/>
              </a:spcAft>
              <a:buClr>
                <a:srgbClr val="231F20"/>
              </a:buClr>
              <a:buSzPts val="9200"/>
              <a:buFont typeface="Montserrat Medium"/>
              <a:buNone/>
            </a:pPr>
            <a:r>
              <a:rPr lang="en-US"/>
              <a:t>THE HOME BUYING PROCESS</a:t>
            </a:r>
            <a:endParaRPr/>
          </a:p>
        </p:txBody>
      </p:sp>
      <p:sp>
        <p:nvSpPr>
          <p:cNvPr id="197" name="Google Shape;197;p5"/>
          <p:cNvSpPr txBox="1"/>
          <p:nvPr>
            <p:ph idx="46" type="body"/>
          </p:nvPr>
        </p:nvSpPr>
        <p:spPr>
          <a:xfrm>
            <a:off x="26330286" y="26320004"/>
            <a:ext cx="4907579" cy="720567"/>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Conduct Title Search</a:t>
            </a:r>
            <a:endParaRPr/>
          </a:p>
        </p:txBody>
      </p:sp>
      <p:sp>
        <p:nvSpPr>
          <p:cNvPr id="198" name="Google Shape;198;p5"/>
          <p:cNvSpPr txBox="1"/>
          <p:nvPr>
            <p:ph idx="47" type="body"/>
          </p:nvPr>
        </p:nvSpPr>
        <p:spPr>
          <a:xfrm>
            <a:off x="26672650" y="28101500"/>
            <a:ext cx="4565400" cy="1556400"/>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Remove Any</a:t>
            </a:r>
            <a:endParaRPr sz="4600"/>
          </a:p>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Encumbrances</a:t>
            </a:r>
            <a:endParaRPr sz="4600"/>
          </a:p>
        </p:txBody>
      </p:sp>
      <p:sp>
        <p:nvSpPr>
          <p:cNvPr id="199" name="Google Shape;199;p5"/>
          <p:cNvSpPr txBox="1"/>
          <p:nvPr>
            <p:ph idx="48" type="body"/>
          </p:nvPr>
        </p:nvSpPr>
        <p:spPr>
          <a:xfrm>
            <a:off x="26193583" y="31009278"/>
            <a:ext cx="5180985" cy="720567"/>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Obtain Title Insurance</a:t>
            </a:r>
            <a:endParaRPr/>
          </a:p>
        </p:txBody>
      </p:sp>
      <p:sp>
        <p:nvSpPr>
          <p:cNvPr id="200" name="Google Shape;200;p5"/>
          <p:cNvSpPr txBox="1"/>
          <p:nvPr>
            <p:ph idx="49" type="body"/>
          </p:nvPr>
        </p:nvSpPr>
        <p:spPr>
          <a:xfrm>
            <a:off x="14542247" y="34542960"/>
            <a:ext cx="5903057" cy="720567"/>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Obtain Funds for Closing</a:t>
            </a:r>
            <a:endParaRPr/>
          </a:p>
        </p:txBody>
      </p:sp>
      <p:sp>
        <p:nvSpPr>
          <p:cNvPr id="201" name="Google Shape;201;p5"/>
          <p:cNvSpPr txBox="1"/>
          <p:nvPr>
            <p:ph idx="50" type="body"/>
          </p:nvPr>
        </p:nvSpPr>
        <p:spPr>
          <a:xfrm>
            <a:off x="14898317" y="36981391"/>
            <a:ext cx="5190917" cy="720567"/>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600"/>
              <a:buFont typeface="Questrial"/>
              <a:buNone/>
            </a:pPr>
            <a:r>
              <a:rPr i="0" lang="en-US" sz="4600">
                <a:solidFill>
                  <a:srgbClr val="FFFFFF"/>
                </a:solidFill>
              </a:rPr>
              <a:t>Close on the Property</a:t>
            </a:r>
            <a:endParaRPr/>
          </a:p>
        </p:txBody>
      </p:sp>
      <p:sp>
        <p:nvSpPr>
          <p:cNvPr id="202" name="Google Shape;202;p5"/>
          <p:cNvSpPr txBox="1"/>
          <p:nvPr>
            <p:ph idx="51" type="body"/>
          </p:nvPr>
        </p:nvSpPr>
        <p:spPr>
          <a:xfrm>
            <a:off x="14205625" y="39105975"/>
            <a:ext cx="6576300" cy="1556400"/>
          </a:xfrm>
          <a:prstGeom prst="rect">
            <a:avLst/>
          </a:prstGeom>
          <a:noFill/>
          <a:ln>
            <a:noFill/>
          </a:ln>
        </p:spPr>
        <p:txBody>
          <a:bodyPr anchorCtr="0" anchor="ctr" bIns="69450" lIns="69450" spcFirstLastPara="1" rIns="69450" wrap="square" tIns="69450">
            <a:spAutoFit/>
          </a:bodyPr>
          <a:lstStyle/>
          <a:p>
            <a:pPr indent="0" lvl="0" marL="0" rtl="0" algn="ctr">
              <a:lnSpc>
                <a:spcPct val="100000"/>
              </a:lnSpc>
              <a:spcBef>
                <a:spcPts val="0"/>
              </a:spcBef>
              <a:spcAft>
                <a:spcPts val="0"/>
              </a:spcAft>
              <a:buClr>
                <a:srgbClr val="FFFFFF"/>
              </a:buClr>
              <a:buSzPts val="4200"/>
              <a:buFont typeface="Questrial"/>
              <a:buNone/>
            </a:pPr>
            <a:r>
              <a:rPr lang="en-US"/>
              <a:t>Take Possession of Home!</a:t>
            </a:r>
            <a:endParaRPr/>
          </a:p>
        </p:txBody>
      </p:sp>
      <p:pic>
        <p:nvPicPr>
          <p:cNvPr descr="Image" id="203" name="Google Shape;203;p5"/>
          <p:cNvPicPr preferRelativeResize="0"/>
          <p:nvPr>
            <p:ph idx="52" type="pic"/>
          </p:nvPr>
        </p:nvPicPr>
        <p:blipFill rotWithShape="1">
          <a:blip r:embed="rId18">
            <a:alphaModFix/>
          </a:blip>
          <a:srcRect b="0" l="0" r="0" t="0"/>
          <a:stretch/>
        </p:blipFill>
        <p:spPr>
          <a:xfrm>
            <a:off x="12368148" y="33900513"/>
            <a:ext cx="1917701" cy="2106275"/>
          </a:xfrm>
          <a:prstGeom prst="rect">
            <a:avLst/>
          </a:prstGeom>
          <a:noFill/>
          <a:ln>
            <a:noFill/>
          </a:ln>
        </p:spPr>
      </p:pic>
      <p:pic>
        <p:nvPicPr>
          <p:cNvPr descr="Image" id="204" name="Google Shape;204;p5"/>
          <p:cNvPicPr preferRelativeResize="0"/>
          <p:nvPr>
            <p:ph idx="53" type="pic"/>
          </p:nvPr>
        </p:nvPicPr>
        <p:blipFill rotWithShape="1">
          <a:blip r:embed="rId19">
            <a:alphaModFix/>
          </a:blip>
          <a:srcRect b="0" l="0" r="0" t="0"/>
          <a:stretch/>
        </p:blipFill>
        <p:spPr>
          <a:xfrm>
            <a:off x="12368148" y="36529630"/>
            <a:ext cx="1917701" cy="2106275"/>
          </a:xfrm>
          <a:prstGeom prst="rect">
            <a:avLst/>
          </a:prstGeom>
          <a:noFill/>
          <a:ln>
            <a:noFill/>
          </a:ln>
        </p:spPr>
      </p:pic>
      <p:pic>
        <p:nvPicPr>
          <p:cNvPr descr="Image" id="205" name="Google Shape;205;p5"/>
          <p:cNvPicPr preferRelativeResize="0"/>
          <p:nvPr>
            <p:ph idx="54" type="pic"/>
          </p:nvPr>
        </p:nvPicPr>
        <p:blipFill rotWithShape="1">
          <a:blip r:embed="rId20">
            <a:alphaModFix/>
          </a:blip>
          <a:srcRect b="0" l="0" r="0" t="0"/>
          <a:stretch/>
        </p:blipFill>
        <p:spPr>
          <a:xfrm>
            <a:off x="12368148" y="39095247"/>
            <a:ext cx="1917701" cy="2109471"/>
          </a:xfrm>
          <a:prstGeom prst="rect">
            <a:avLst/>
          </a:prstGeom>
          <a:noFill/>
          <a:ln>
            <a:noFill/>
          </a:ln>
        </p:spPr>
      </p:pic>
      <p:sp>
        <p:nvSpPr>
          <p:cNvPr id="206" name="Google Shape;206;p5"/>
          <p:cNvSpPr txBox="1"/>
          <p:nvPr>
            <p:ph idx="55" type="body"/>
          </p:nvPr>
        </p:nvSpPr>
        <p:spPr>
          <a:xfrm>
            <a:off x="11995406" y="26314796"/>
            <a:ext cx="10099720" cy="1340591"/>
          </a:xfrm>
          <a:prstGeom prst="rect">
            <a:avLst/>
          </a:prstGeom>
          <a:noFill/>
          <a:ln>
            <a:noFill/>
          </a:ln>
        </p:spPr>
        <p:txBody>
          <a:bodyPr anchorCtr="0" anchor="t" bIns="69450" lIns="69450" spcFirstLastPara="1" rIns="69450" wrap="square" tIns="69450">
            <a:spAutoFit/>
          </a:bodyPr>
          <a:lstStyle/>
          <a:p>
            <a:pPr indent="0" lvl="0" marL="0" rtl="0" algn="ctr">
              <a:lnSpc>
                <a:spcPct val="130000"/>
              </a:lnSpc>
              <a:spcBef>
                <a:spcPts val="0"/>
              </a:spcBef>
              <a:spcAft>
                <a:spcPts val="0"/>
              </a:spcAft>
              <a:buClr>
                <a:srgbClr val="231F20"/>
              </a:buClr>
              <a:buSzPts val="6000"/>
              <a:buFont typeface="Questrial"/>
              <a:buNone/>
            </a:pPr>
            <a:r>
              <a:rPr lang="en-US" sz="6000"/>
              <a:t>REMOVE CONTINGENCIES</a:t>
            </a:r>
            <a:endParaRPr/>
          </a:p>
        </p:txBody>
      </p:sp>
      <p:sp>
        <p:nvSpPr>
          <p:cNvPr id="207" name="Google Shape;207;p5"/>
          <p:cNvSpPr txBox="1"/>
          <p:nvPr>
            <p:ph idx="56" type="body"/>
          </p:nvPr>
        </p:nvSpPr>
        <p:spPr>
          <a:xfrm>
            <a:off x="13450025" y="27965809"/>
            <a:ext cx="7405500" cy="1768800"/>
          </a:xfrm>
          <a:prstGeom prst="rect">
            <a:avLst/>
          </a:prstGeom>
          <a:noFill/>
          <a:ln>
            <a:noFill/>
          </a:ln>
        </p:spPr>
        <p:txBody>
          <a:bodyPr anchorCtr="0" anchor="t" bIns="69450" lIns="69450" spcFirstLastPara="1" rIns="69450" wrap="square" tIns="69450">
            <a:spAutoFit/>
          </a:bodyPr>
          <a:lstStyle/>
          <a:p>
            <a:pPr indent="0" lvl="0" marL="0" rtl="0" algn="ctr">
              <a:lnSpc>
                <a:spcPct val="130000"/>
              </a:lnSpc>
              <a:spcBef>
                <a:spcPts val="0"/>
              </a:spcBef>
              <a:spcAft>
                <a:spcPts val="0"/>
              </a:spcAft>
              <a:buClr>
                <a:srgbClr val="231F20"/>
              </a:buClr>
              <a:buSzPts val="4600"/>
              <a:buFont typeface="Questrial"/>
              <a:buNone/>
            </a:pPr>
            <a:r>
              <a:rPr lang="en-US"/>
              <a:t>OBTAIN MORTGAGE FINANCING</a:t>
            </a:r>
            <a:endParaRPr/>
          </a:p>
        </p:txBody>
      </p:sp>
      <p:sp>
        <p:nvSpPr>
          <p:cNvPr id="208" name="Google Shape;208;p5"/>
          <p:cNvSpPr txBox="1"/>
          <p:nvPr>
            <p:ph idx="57" type="body"/>
          </p:nvPr>
        </p:nvSpPr>
        <p:spPr>
          <a:xfrm>
            <a:off x="11546862" y="29659150"/>
            <a:ext cx="4556100" cy="2264400"/>
          </a:xfrm>
          <a:prstGeom prst="rect">
            <a:avLst/>
          </a:prstGeom>
          <a:noFill/>
          <a:ln>
            <a:noFill/>
          </a:ln>
        </p:spPr>
        <p:txBody>
          <a:bodyPr anchorCtr="0" anchor="t" bIns="69450" lIns="69450" spcFirstLastPara="1" rIns="69450" wrap="square" tIns="69450">
            <a:spAutoFit/>
          </a:bodyPr>
          <a:lstStyle/>
          <a:p>
            <a:pPr indent="0" lvl="0" marL="0" rtl="0" algn="ctr">
              <a:lnSpc>
                <a:spcPct val="100000"/>
              </a:lnSpc>
              <a:spcBef>
                <a:spcPts val="0"/>
              </a:spcBef>
              <a:spcAft>
                <a:spcPts val="0"/>
              </a:spcAft>
              <a:buClr>
                <a:srgbClr val="D81F27"/>
              </a:buClr>
              <a:buSzPts val="4600"/>
              <a:buFont typeface="Questrial"/>
              <a:buNone/>
            </a:pPr>
            <a:r>
              <a:rPr i="0" lang="en-US" sz="4600">
                <a:solidFill>
                  <a:srgbClr val="D81F27"/>
                </a:solidFill>
              </a:rPr>
              <a:t>CREDIT CHECK</a:t>
            </a:r>
            <a:endParaRPr/>
          </a:p>
          <a:p>
            <a:pPr indent="0" lvl="0" marL="0" rtl="0" algn="ctr">
              <a:lnSpc>
                <a:spcPct val="100000"/>
              </a:lnSpc>
              <a:spcBef>
                <a:spcPts val="0"/>
              </a:spcBef>
              <a:spcAft>
                <a:spcPts val="0"/>
              </a:spcAft>
              <a:buClr>
                <a:srgbClr val="D81F27"/>
              </a:buClr>
              <a:buSzPts val="4600"/>
              <a:buFont typeface="Questrial"/>
              <a:buNone/>
            </a:pPr>
            <a:r>
              <a:rPr i="0" lang="en-US" sz="4600">
                <a:solidFill>
                  <a:srgbClr val="D81F27"/>
                </a:solidFill>
              </a:rPr>
              <a:t>UNDERWRITING</a:t>
            </a:r>
            <a:endParaRPr/>
          </a:p>
          <a:p>
            <a:pPr indent="0" lvl="0" marL="0" rtl="0" algn="ctr">
              <a:lnSpc>
                <a:spcPct val="100000"/>
              </a:lnSpc>
              <a:spcBef>
                <a:spcPts val="0"/>
              </a:spcBef>
              <a:spcAft>
                <a:spcPts val="0"/>
              </a:spcAft>
              <a:buClr>
                <a:srgbClr val="D81F27"/>
              </a:buClr>
              <a:buSzPts val="4600"/>
              <a:buFont typeface="Questrial"/>
              <a:buNone/>
            </a:pPr>
            <a:r>
              <a:rPr i="0" lang="en-US" sz="4600">
                <a:solidFill>
                  <a:srgbClr val="D81F27"/>
                </a:solidFill>
              </a:rPr>
              <a:t>APPRAISAL</a:t>
            </a:r>
            <a:endParaRPr/>
          </a:p>
        </p:txBody>
      </p:sp>
      <p:sp>
        <p:nvSpPr>
          <p:cNvPr id="209" name="Google Shape;209;p5"/>
          <p:cNvSpPr txBox="1"/>
          <p:nvPr>
            <p:ph idx="58" type="body"/>
          </p:nvPr>
        </p:nvSpPr>
        <p:spPr>
          <a:xfrm>
            <a:off x="18065154" y="29886975"/>
            <a:ext cx="3954300" cy="1556400"/>
          </a:xfrm>
          <a:prstGeom prst="rect">
            <a:avLst/>
          </a:prstGeom>
          <a:noFill/>
          <a:ln>
            <a:noFill/>
          </a:ln>
        </p:spPr>
        <p:txBody>
          <a:bodyPr anchorCtr="0" anchor="t" bIns="69450" lIns="69450" spcFirstLastPara="1" rIns="69450" wrap="square" tIns="69450">
            <a:spAutoFit/>
          </a:bodyPr>
          <a:lstStyle/>
          <a:p>
            <a:pPr indent="0" lvl="0" marL="0" rtl="0" algn="ctr">
              <a:lnSpc>
                <a:spcPct val="100000"/>
              </a:lnSpc>
              <a:spcBef>
                <a:spcPts val="0"/>
              </a:spcBef>
              <a:spcAft>
                <a:spcPts val="0"/>
              </a:spcAft>
              <a:buClr>
                <a:srgbClr val="D81F27"/>
              </a:buClr>
              <a:buSzPts val="4600"/>
              <a:buFont typeface="Questrial"/>
              <a:buNone/>
            </a:pPr>
            <a:r>
              <a:rPr i="0" lang="en-US" sz="4600">
                <a:solidFill>
                  <a:srgbClr val="D81F27"/>
                </a:solidFill>
              </a:rPr>
              <a:t>SURVEY</a:t>
            </a:r>
            <a:endParaRPr/>
          </a:p>
          <a:p>
            <a:pPr indent="0" lvl="0" marL="0" rtl="0" algn="ctr">
              <a:lnSpc>
                <a:spcPct val="100000"/>
              </a:lnSpc>
              <a:spcBef>
                <a:spcPts val="0"/>
              </a:spcBef>
              <a:spcAft>
                <a:spcPts val="0"/>
              </a:spcAft>
              <a:buClr>
                <a:srgbClr val="D81F27"/>
              </a:buClr>
              <a:buSzPts val="4600"/>
              <a:buFont typeface="Questrial"/>
              <a:buNone/>
            </a:pPr>
            <a:r>
              <a:rPr i="0" lang="en-US" sz="4600">
                <a:solidFill>
                  <a:srgbClr val="D81F27"/>
                </a:solidFill>
              </a:rPr>
              <a:t>INSURANCE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g32fbae9c3e9_0_5"/>
          <p:cNvPicPr preferRelativeResize="0"/>
          <p:nvPr/>
        </p:nvPicPr>
        <p:blipFill rotWithShape="1">
          <a:blip r:embed="rId3">
            <a:alphaModFix/>
          </a:blip>
          <a:srcRect b="3636" l="1399" r="1409" t="1898"/>
          <a:stretch/>
        </p:blipFill>
        <p:spPr>
          <a:xfrm>
            <a:off x="0" y="0"/>
            <a:ext cx="33337499" cy="21579336"/>
          </a:xfrm>
          <a:prstGeom prst="rect">
            <a:avLst/>
          </a:prstGeom>
          <a:noFill/>
          <a:ln>
            <a:noFill/>
          </a:ln>
        </p:spPr>
      </p:pic>
      <p:sp>
        <p:nvSpPr>
          <p:cNvPr id="215" name="Google Shape;215;g32fbae9c3e9_0_5"/>
          <p:cNvSpPr txBox="1"/>
          <p:nvPr/>
        </p:nvSpPr>
        <p:spPr>
          <a:xfrm>
            <a:off x="1769383" y="2287237"/>
            <a:ext cx="14825400" cy="1414800"/>
          </a:xfrm>
          <a:prstGeom prst="rect">
            <a:avLst/>
          </a:prstGeom>
          <a:noFill/>
          <a:ln>
            <a:noFill/>
          </a:ln>
        </p:spPr>
        <p:txBody>
          <a:bodyPr anchorCtr="0" anchor="b" bIns="69450" lIns="69450" spcFirstLastPara="1" rIns="69450" wrap="square" tIns="69450">
            <a:spAutoFit/>
          </a:bodyPr>
          <a:lstStyle/>
          <a:p>
            <a:pPr indent="0" lvl="0" marL="0" marR="0" rtl="0" algn="r">
              <a:lnSpc>
                <a:spcPct val="90000"/>
              </a:lnSpc>
              <a:spcBef>
                <a:spcPts val="0"/>
              </a:spcBef>
              <a:spcAft>
                <a:spcPts val="0"/>
              </a:spcAft>
              <a:buClr>
                <a:srgbClr val="D81F27"/>
              </a:buClr>
              <a:buSzPts val="9200"/>
              <a:buFont typeface="Montserrat"/>
              <a:buNone/>
            </a:pPr>
            <a:r>
              <a:rPr b="0" i="0" lang="en-US" sz="9200" u="none" cap="none" strike="noStrike">
                <a:solidFill>
                  <a:srgbClr val="D81F27"/>
                </a:solidFill>
                <a:latin typeface="Montserrat"/>
                <a:ea typeface="Montserrat"/>
                <a:cs typeface="Montserrat"/>
                <a:sym typeface="Montserrat"/>
              </a:rPr>
              <a:t>WHY KELLER WILLIAMS</a:t>
            </a:r>
            <a:endParaRPr b="0" i="0" sz="1400" u="none" cap="none" strike="noStrike">
              <a:solidFill>
                <a:srgbClr val="000000"/>
              </a:solidFill>
              <a:latin typeface="Arial"/>
              <a:ea typeface="Arial"/>
              <a:cs typeface="Arial"/>
              <a:sym typeface="Arial"/>
            </a:endParaRPr>
          </a:p>
        </p:txBody>
      </p:sp>
      <p:sp>
        <p:nvSpPr>
          <p:cNvPr id="216" name="Google Shape;216;g32fbae9c3e9_0_5"/>
          <p:cNvSpPr txBox="1"/>
          <p:nvPr/>
        </p:nvSpPr>
        <p:spPr>
          <a:xfrm>
            <a:off x="1763675" y="24231600"/>
            <a:ext cx="13873500" cy="15286500"/>
          </a:xfrm>
          <a:prstGeom prst="rect">
            <a:avLst/>
          </a:prstGeom>
          <a:noFill/>
          <a:ln>
            <a:noFill/>
          </a:ln>
        </p:spPr>
        <p:txBody>
          <a:bodyPr anchorCtr="0" anchor="t" bIns="69450" lIns="69450" spcFirstLastPara="1" rIns="69450" wrap="square" tIns="69450">
            <a:spAutoFit/>
          </a:bodyPr>
          <a:lstStyle/>
          <a:p>
            <a:pPr indent="0" lvl="0" marL="0" marR="0" rtl="0" algn="l">
              <a:lnSpc>
                <a:spcPct val="100000"/>
              </a:lnSpc>
              <a:spcBef>
                <a:spcPts val="3000"/>
              </a:spcBef>
              <a:spcAft>
                <a:spcPts val="0"/>
              </a:spcAft>
              <a:buClr>
                <a:srgbClr val="000000"/>
              </a:buClr>
              <a:buSzPts val="6000"/>
              <a:buFont typeface="Montserrat"/>
              <a:buNone/>
            </a:pPr>
            <a:r>
              <a:rPr b="0" i="0" lang="en-US" sz="6000" u="none" cap="none" strike="noStrike">
                <a:solidFill>
                  <a:srgbClr val="000000"/>
                </a:solidFill>
                <a:latin typeface="Montserrat"/>
                <a:ea typeface="Montserrat"/>
                <a:cs typeface="Montserrat"/>
                <a:sym typeface="Montserrat"/>
              </a:rPr>
              <a:t>TEAMWORK</a:t>
            </a:r>
            <a:endParaRPr b="0" i="0" sz="6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6000"/>
              <a:buFont typeface="Montserrat"/>
              <a:buNone/>
            </a:pPr>
            <a:r>
              <a:t/>
            </a:r>
            <a:endParaRPr sz="4800">
              <a:latin typeface="Montserrat"/>
              <a:ea typeface="Montserrat"/>
              <a:cs typeface="Montserrat"/>
              <a:sym typeface="Montserrat"/>
            </a:endParaRPr>
          </a:p>
          <a:p>
            <a:pPr indent="0" lvl="0" marL="0" marR="0" rtl="0" algn="l">
              <a:lnSpc>
                <a:spcPct val="100000"/>
              </a:lnSpc>
              <a:spcBef>
                <a:spcPts val="0"/>
              </a:spcBef>
              <a:spcAft>
                <a:spcPts val="0"/>
              </a:spcAft>
              <a:buClr>
                <a:srgbClr val="58595B"/>
              </a:buClr>
              <a:buSzPts val="4800"/>
              <a:buFont typeface="Questrial"/>
              <a:buNone/>
            </a:pPr>
            <a:r>
              <a:rPr b="0" i="0" lang="en-US" sz="4800" u="none" cap="none" strike="noStrike">
                <a:solidFill>
                  <a:srgbClr val="58595B"/>
                </a:solidFill>
                <a:latin typeface="Questrial"/>
                <a:ea typeface="Questrial"/>
                <a:cs typeface="Questrial"/>
                <a:sym typeface="Questrial"/>
              </a:rPr>
              <a:t>Keller Williams Realty was designed to reward agents for working together. Based on the belief that we are all more successful if we strive toward a common goal rather than our individual </a:t>
            </a:r>
            <a:endParaRPr b="0" i="0" sz="4800" u="none" cap="none" strike="noStrike">
              <a:solidFill>
                <a:srgbClr val="58595B"/>
              </a:solidFill>
              <a:latin typeface="Questrial"/>
              <a:ea typeface="Questrial"/>
              <a:cs typeface="Questrial"/>
              <a:sym typeface="Questrial"/>
            </a:endParaRPr>
          </a:p>
          <a:p>
            <a:pPr indent="0" lvl="0" marL="0" marR="0" rtl="0" algn="l">
              <a:lnSpc>
                <a:spcPct val="100000"/>
              </a:lnSpc>
              <a:spcBef>
                <a:spcPts val="0"/>
              </a:spcBef>
              <a:spcAft>
                <a:spcPts val="0"/>
              </a:spcAft>
              <a:buClr>
                <a:srgbClr val="58595B"/>
              </a:buClr>
              <a:buSzPts val="4800"/>
              <a:buFont typeface="Questrial"/>
              <a:buNone/>
            </a:pPr>
            <a:r>
              <a:rPr b="0" i="0" lang="en-US" sz="4800" u="none" cap="none" strike="noStrike">
                <a:solidFill>
                  <a:srgbClr val="58595B"/>
                </a:solidFill>
                <a:latin typeface="Questrial"/>
                <a:ea typeface="Questrial"/>
                <a:cs typeface="Questrial"/>
                <a:sym typeface="Questrial"/>
              </a:rPr>
              <a:t>interests, I’m conﬁdent that every Keller Williams professional shares the common goal of serving you, my client, in the best way possible. </a:t>
            </a:r>
            <a:endParaRPr sz="4800">
              <a:solidFill>
                <a:srgbClr val="58595B"/>
              </a:solidFill>
              <a:latin typeface="Questrial"/>
              <a:ea typeface="Questrial"/>
              <a:cs typeface="Questrial"/>
              <a:sym typeface="Questrial"/>
            </a:endParaRPr>
          </a:p>
          <a:p>
            <a:pPr indent="0" lvl="0" marL="0" marR="0" rtl="0" algn="l">
              <a:lnSpc>
                <a:spcPct val="100000"/>
              </a:lnSpc>
              <a:spcBef>
                <a:spcPts val="0"/>
              </a:spcBef>
              <a:spcAft>
                <a:spcPts val="0"/>
              </a:spcAft>
              <a:buClr>
                <a:srgbClr val="58595B"/>
              </a:buClr>
              <a:buSzPts val="4800"/>
              <a:buFont typeface="Questrial"/>
              <a:buNone/>
            </a:pPr>
            <a:r>
              <a:t/>
            </a:r>
            <a:endParaRPr sz="4800">
              <a:solidFill>
                <a:srgbClr val="58595B"/>
              </a:solidFill>
              <a:latin typeface="Questrial"/>
              <a:ea typeface="Questrial"/>
              <a:cs typeface="Questrial"/>
              <a:sym typeface="Questrial"/>
            </a:endParaRPr>
          </a:p>
          <a:p>
            <a:pPr indent="0" lvl="0" marL="0" marR="0" rtl="0" algn="l">
              <a:lnSpc>
                <a:spcPct val="100000"/>
              </a:lnSpc>
              <a:spcBef>
                <a:spcPts val="0"/>
              </a:spcBef>
              <a:spcAft>
                <a:spcPts val="0"/>
              </a:spcAft>
              <a:buClr>
                <a:srgbClr val="58595B"/>
              </a:buClr>
              <a:buSzPts val="4800"/>
              <a:buFont typeface="Questrial"/>
              <a:buNone/>
            </a:pPr>
            <a:r>
              <a:t/>
            </a:r>
            <a:endParaRPr sz="4800">
              <a:solidFill>
                <a:srgbClr val="58595B"/>
              </a:solidFill>
              <a:latin typeface="Questrial"/>
              <a:ea typeface="Questrial"/>
              <a:cs typeface="Questrial"/>
              <a:sym typeface="Questrial"/>
            </a:endParaRPr>
          </a:p>
          <a:p>
            <a:pPr indent="0" lvl="0" marL="0" rtl="0" algn="l">
              <a:lnSpc>
                <a:spcPct val="100000"/>
              </a:lnSpc>
              <a:spcBef>
                <a:spcPts val="0"/>
              </a:spcBef>
              <a:spcAft>
                <a:spcPts val="0"/>
              </a:spcAft>
              <a:buClr>
                <a:srgbClr val="000000"/>
              </a:buClr>
              <a:buSzPts val="6000"/>
              <a:buFont typeface="Montserrat"/>
              <a:buNone/>
            </a:pPr>
            <a:r>
              <a:rPr lang="en-US" sz="6000">
                <a:latin typeface="Montserrat"/>
                <a:ea typeface="Montserrat"/>
                <a:cs typeface="Montserrat"/>
                <a:sym typeface="Montserrat"/>
              </a:rPr>
              <a:t>KNOWLEDGE</a:t>
            </a:r>
            <a:endParaRPr sz="6000">
              <a:latin typeface="Montserrat"/>
              <a:ea typeface="Montserrat"/>
              <a:cs typeface="Montserrat"/>
              <a:sym typeface="Montserrat"/>
            </a:endParaRPr>
          </a:p>
          <a:p>
            <a:pPr indent="0" lvl="0" marL="0" rtl="0" algn="l">
              <a:lnSpc>
                <a:spcPct val="100000"/>
              </a:lnSpc>
              <a:spcBef>
                <a:spcPts val="0"/>
              </a:spcBef>
              <a:spcAft>
                <a:spcPts val="0"/>
              </a:spcAft>
              <a:buClr>
                <a:srgbClr val="000000"/>
              </a:buClr>
              <a:buSzPts val="6000"/>
              <a:buFont typeface="Montserrat"/>
              <a:buNone/>
            </a:pPr>
            <a:r>
              <a:t/>
            </a:r>
            <a:endParaRPr sz="48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4800"/>
              <a:buFont typeface="Questrial"/>
              <a:buNone/>
            </a:pPr>
            <a:r>
              <a:rPr lang="en-US" sz="4800">
                <a:solidFill>
                  <a:schemeClr val="dk1"/>
                </a:solidFill>
                <a:latin typeface="Questrial"/>
                <a:ea typeface="Questrial"/>
                <a:cs typeface="Questrial"/>
                <a:sym typeface="Questrial"/>
              </a:rPr>
              <a:t>Keller Williams Realty helps me stay ahead of trends in the real estate industry through its comprehensive, industry-leading training curriculum and research resources. It’s what prepares me to provide you with unparalleled service. </a:t>
            </a:r>
            <a:endParaRPr sz="4800"/>
          </a:p>
          <a:p>
            <a:pPr indent="0" lvl="0" marL="0" marR="0" rtl="0" algn="l">
              <a:lnSpc>
                <a:spcPct val="100000"/>
              </a:lnSpc>
              <a:spcBef>
                <a:spcPts val="0"/>
              </a:spcBef>
              <a:spcAft>
                <a:spcPts val="0"/>
              </a:spcAft>
              <a:buClr>
                <a:srgbClr val="58595B"/>
              </a:buClr>
              <a:buSzPts val="4800"/>
              <a:buFont typeface="Questrial"/>
              <a:buNone/>
            </a:pPr>
            <a:r>
              <a:t/>
            </a:r>
            <a:endParaRPr sz="4800">
              <a:solidFill>
                <a:srgbClr val="58595B"/>
              </a:solidFill>
              <a:latin typeface="Questrial"/>
              <a:ea typeface="Questrial"/>
              <a:cs typeface="Questrial"/>
              <a:sym typeface="Questrial"/>
            </a:endParaRPr>
          </a:p>
        </p:txBody>
      </p:sp>
      <p:sp>
        <p:nvSpPr>
          <p:cNvPr id="217" name="Google Shape;217;g32fbae9c3e9_0_5"/>
          <p:cNvSpPr txBox="1"/>
          <p:nvPr/>
        </p:nvSpPr>
        <p:spPr>
          <a:xfrm>
            <a:off x="16594925" y="24231600"/>
            <a:ext cx="13873500" cy="13069800"/>
          </a:xfrm>
          <a:prstGeom prst="rect">
            <a:avLst/>
          </a:prstGeom>
          <a:noFill/>
          <a:ln>
            <a:noFill/>
          </a:ln>
        </p:spPr>
        <p:txBody>
          <a:bodyPr anchorCtr="0" anchor="t" bIns="69450" lIns="69450" spcFirstLastPara="1" rIns="69450" wrap="square" tIns="69450">
            <a:spAutoFit/>
          </a:bodyPr>
          <a:lstStyle/>
          <a:p>
            <a:pPr indent="0" lvl="0" marL="0" marR="0" rtl="0" algn="l">
              <a:lnSpc>
                <a:spcPct val="100000"/>
              </a:lnSpc>
              <a:spcBef>
                <a:spcPts val="0"/>
              </a:spcBef>
              <a:spcAft>
                <a:spcPts val="0"/>
              </a:spcAft>
              <a:buClr>
                <a:srgbClr val="000000"/>
              </a:buClr>
              <a:buSzPts val="6000"/>
              <a:buFont typeface="Montserrat"/>
              <a:buNone/>
            </a:pPr>
            <a:r>
              <a:rPr b="0" i="0" lang="en-US" sz="6000" u="none" cap="none" strike="noStrike">
                <a:solidFill>
                  <a:srgbClr val="000000"/>
                </a:solidFill>
                <a:latin typeface="Montserrat"/>
                <a:ea typeface="Montserrat"/>
                <a:cs typeface="Montserrat"/>
                <a:sym typeface="Montserrat"/>
              </a:rPr>
              <a:t>RELIABILITY</a:t>
            </a:r>
            <a:r>
              <a:rPr b="0" i="0" lang="en-US" sz="4800" u="none" cap="none" strike="noStrike">
                <a:solidFill>
                  <a:srgbClr val="58595B"/>
                </a:solidFill>
                <a:latin typeface="Questrial"/>
                <a:ea typeface="Questrial"/>
                <a:cs typeface="Questrial"/>
                <a:sym typeface="Questrial"/>
              </a:rPr>
              <a:t> </a:t>
            </a:r>
            <a:endParaRPr b="0" i="0" sz="4800" u="none" cap="none" strike="noStrike">
              <a:solidFill>
                <a:srgbClr val="58595B"/>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6000"/>
              <a:buFont typeface="Montserrat"/>
              <a:buNone/>
            </a:pPr>
            <a:r>
              <a:t/>
            </a:r>
            <a:endParaRPr sz="4800">
              <a:solidFill>
                <a:srgbClr val="58595B"/>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6000"/>
              <a:buFont typeface="Montserrat"/>
              <a:buNone/>
            </a:pPr>
            <a:r>
              <a:rPr b="0" i="0" lang="en-US" sz="4800" u="none" cap="none" strike="noStrike">
                <a:solidFill>
                  <a:srgbClr val="58595B"/>
                </a:solidFill>
                <a:latin typeface="Questrial"/>
                <a:ea typeface="Questrial"/>
                <a:cs typeface="Questrial"/>
                <a:sym typeface="Questrial"/>
              </a:rPr>
              <a:t>Founded on the principles of trust and honesty, Keller Williams Realty emphasizes the importance of having the integrity to do the right thing, always putting </a:t>
            </a:r>
            <a:r>
              <a:rPr lang="en-US" sz="4800">
                <a:solidFill>
                  <a:srgbClr val="58595B"/>
                </a:solidFill>
                <a:latin typeface="Questrial"/>
                <a:ea typeface="Questrial"/>
                <a:cs typeface="Questrial"/>
                <a:sym typeface="Questrial"/>
              </a:rPr>
              <a:t>the needs of the client</a:t>
            </a:r>
            <a:r>
              <a:rPr b="0" i="0" lang="en-US" sz="4800" u="none" cap="none" strike="noStrike">
                <a:solidFill>
                  <a:srgbClr val="58595B"/>
                </a:solidFill>
                <a:latin typeface="Questrial"/>
                <a:ea typeface="Questrial"/>
                <a:cs typeface="Questrial"/>
                <a:sym typeface="Questrial"/>
              </a:rPr>
              <a:t> ﬁrst. It reinforces my personal belief that my success is ultimately determined by the way that I s</a:t>
            </a:r>
            <a:r>
              <a:rPr lang="en-US" sz="4800">
                <a:solidFill>
                  <a:srgbClr val="58595B"/>
                </a:solidFill>
                <a:latin typeface="Questrial"/>
                <a:ea typeface="Questrial"/>
                <a:cs typeface="Questrial"/>
                <a:sym typeface="Questrial"/>
              </a:rPr>
              <a:t>erve each client and the </a:t>
            </a:r>
            <a:r>
              <a:rPr b="0" i="0" lang="en-US" sz="4800" u="none" cap="none" strike="noStrike">
                <a:solidFill>
                  <a:srgbClr val="58595B"/>
                </a:solidFill>
                <a:latin typeface="Questrial"/>
                <a:ea typeface="Questrial"/>
                <a:cs typeface="Questrial"/>
                <a:sym typeface="Questrial"/>
              </a:rPr>
              <a:t>legacy I leave with each client I serve.</a:t>
            </a:r>
            <a:endParaRPr sz="4800"/>
          </a:p>
          <a:p>
            <a:pPr indent="0" lvl="0" marL="0" marR="0" rtl="0" algn="l">
              <a:lnSpc>
                <a:spcPct val="100000"/>
              </a:lnSpc>
              <a:spcBef>
                <a:spcPts val="0"/>
              </a:spcBef>
              <a:spcAft>
                <a:spcPts val="0"/>
              </a:spcAft>
              <a:buClr>
                <a:srgbClr val="000000"/>
              </a:buClr>
              <a:buSzPts val="6000"/>
              <a:buFont typeface="Montserrat"/>
              <a:buNone/>
            </a:pPr>
            <a:r>
              <a:t/>
            </a:r>
            <a:endParaRPr sz="4800"/>
          </a:p>
          <a:p>
            <a:pPr indent="0" lvl="0" marL="0" marR="0" rtl="0" algn="l">
              <a:lnSpc>
                <a:spcPct val="100000"/>
              </a:lnSpc>
              <a:spcBef>
                <a:spcPts val="0"/>
              </a:spcBef>
              <a:spcAft>
                <a:spcPts val="0"/>
              </a:spcAft>
              <a:buClr>
                <a:srgbClr val="000000"/>
              </a:buClr>
              <a:buSzPts val="6000"/>
              <a:buFont typeface="Montserrat"/>
              <a:buNone/>
            </a:pPr>
            <a:r>
              <a:t/>
            </a:r>
            <a:endParaRPr sz="4800"/>
          </a:p>
          <a:p>
            <a:pPr indent="0" lvl="0" marL="0" marR="0" rtl="0" algn="l">
              <a:lnSpc>
                <a:spcPct val="100000"/>
              </a:lnSpc>
              <a:spcBef>
                <a:spcPts val="0"/>
              </a:spcBef>
              <a:spcAft>
                <a:spcPts val="0"/>
              </a:spcAft>
              <a:buClr>
                <a:srgbClr val="000000"/>
              </a:buClr>
              <a:buSzPts val="6000"/>
              <a:buFont typeface="Montserrat"/>
              <a:buNone/>
            </a:pPr>
            <a:r>
              <a:rPr b="0" i="0" lang="en-US" sz="6000" u="none" cap="none" strike="noStrike">
                <a:solidFill>
                  <a:srgbClr val="000000"/>
                </a:solidFill>
                <a:latin typeface="Montserrat"/>
                <a:ea typeface="Montserrat"/>
                <a:cs typeface="Montserrat"/>
                <a:sym typeface="Montserrat"/>
              </a:rPr>
              <a:t>TRACK RECORD</a:t>
            </a:r>
            <a:endParaRPr b="0" i="0" sz="6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6000"/>
              <a:buFont typeface="Montserrat"/>
              <a:buNone/>
            </a:pPr>
            <a:r>
              <a:t/>
            </a:r>
            <a:endParaRPr sz="4800">
              <a:latin typeface="Montserrat"/>
              <a:ea typeface="Montserrat"/>
              <a:cs typeface="Montserrat"/>
              <a:sym typeface="Montserrat"/>
            </a:endParaRPr>
          </a:p>
          <a:p>
            <a:pPr indent="0" lvl="0" marL="0" marR="0" rtl="0" algn="l">
              <a:lnSpc>
                <a:spcPct val="100000"/>
              </a:lnSpc>
              <a:spcBef>
                <a:spcPts val="0"/>
              </a:spcBef>
              <a:spcAft>
                <a:spcPts val="0"/>
              </a:spcAft>
              <a:buClr>
                <a:srgbClr val="58595B"/>
              </a:buClr>
              <a:buSzPts val="4800"/>
              <a:buFont typeface="Questrial"/>
              <a:buNone/>
            </a:pPr>
            <a:r>
              <a:rPr b="0" i="0" lang="en-US" sz="4800" u="none" cap="none" strike="noStrike">
                <a:solidFill>
                  <a:srgbClr val="58595B"/>
                </a:solidFill>
                <a:latin typeface="Questrial"/>
                <a:ea typeface="Questrial"/>
                <a:cs typeface="Questrial"/>
                <a:sym typeface="Questrial"/>
              </a:rPr>
              <a:t>I’m proud to work with the largest real estate franchise in the World by agent count.  It’s proof that when you offer a superior level service, the word spreads fast.</a:t>
            </a:r>
            <a:endParaRPr b="0" i="0" sz="4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58595B"/>
      </a:dk1>
      <a:lt1>
        <a:srgbClr val="5B3E03"/>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Michael Lewis</dc:creator>
</cp:coreProperties>
</file>